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0" r:id="rId1"/>
  </p:sldMasterIdLst>
  <p:notesMasterIdLst>
    <p:notesMasterId r:id="rId25"/>
  </p:notesMasterIdLst>
  <p:sldIdLst>
    <p:sldId id="256" r:id="rId2"/>
    <p:sldId id="280" r:id="rId3"/>
    <p:sldId id="277" r:id="rId4"/>
    <p:sldId id="257" r:id="rId5"/>
    <p:sldId id="281" r:id="rId6"/>
    <p:sldId id="269" r:id="rId7"/>
    <p:sldId id="270" r:id="rId8"/>
    <p:sldId id="272" r:id="rId9"/>
    <p:sldId id="273" r:id="rId10"/>
    <p:sldId id="271" r:id="rId11"/>
    <p:sldId id="274" r:id="rId12"/>
    <p:sldId id="259" r:id="rId13"/>
    <p:sldId id="266" r:id="rId14"/>
    <p:sldId id="258" r:id="rId15"/>
    <p:sldId id="260" r:id="rId16"/>
    <p:sldId id="261" r:id="rId17"/>
    <p:sldId id="262" r:id="rId18"/>
    <p:sldId id="276" r:id="rId19"/>
    <p:sldId id="267" r:id="rId20"/>
    <p:sldId id="264" r:id="rId21"/>
    <p:sldId id="265" r:id="rId22"/>
    <p:sldId id="263" r:id="rId23"/>
    <p:sldId id="268" r:id="rId24"/>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457" autoAdjust="0"/>
  </p:normalViewPr>
  <p:slideViewPr>
    <p:cSldViewPr snapToGrid="0">
      <p:cViewPr varScale="1">
        <p:scale>
          <a:sx n="60" d="100"/>
          <a:sy n="60" d="100"/>
        </p:scale>
        <p:origin x="102" y="252"/>
      </p:cViewPr>
      <p:guideLst/>
    </p:cSldViewPr>
  </p:slideViewPr>
  <p:outlineViewPr>
    <p:cViewPr>
      <p:scale>
        <a:sx n="33" d="100"/>
        <a:sy n="33" d="100"/>
      </p:scale>
      <p:origin x="0" y="-760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8E1459-F699-44D6-B202-4B5901573191}"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9003C551-8C48-4B0C-AAAD-81E45EFB0DE3}">
      <dgm:prSet/>
      <dgm:spPr/>
      <dgm:t>
        <a:bodyPr/>
        <a:lstStyle/>
        <a:p>
          <a:r>
            <a:rPr lang="en-US"/>
            <a:t>6-12 months in advance</a:t>
          </a:r>
        </a:p>
      </dgm:t>
    </dgm:pt>
    <dgm:pt modelId="{81524C90-F1AA-4747-86E1-7F4D7441CA23}" type="parTrans" cxnId="{2F409C8A-31EB-4C39-BD31-2E95D939DB65}">
      <dgm:prSet/>
      <dgm:spPr/>
      <dgm:t>
        <a:bodyPr/>
        <a:lstStyle/>
        <a:p>
          <a:endParaRPr lang="en-US"/>
        </a:p>
      </dgm:t>
    </dgm:pt>
    <dgm:pt modelId="{97403CD5-2F51-4735-A6C7-758500793B77}" type="sibTrans" cxnId="{2F409C8A-31EB-4C39-BD31-2E95D939DB65}">
      <dgm:prSet/>
      <dgm:spPr/>
      <dgm:t>
        <a:bodyPr/>
        <a:lstStyle/>
        <a:p>
          <a:endParaRPr lang="en-US"/>
        </a:p>
      </dgm:t>
    </dgm:pt>
    <dgm:pt modelId="{7191B542-1CA0-4AF1-AF13-2BB33468FB5D}">
      <dgm:prSet/>
      <dgm:spPr/>
      <dgm:t>
        <a:bodyPr/>
        <a:lstStyle/>
        <a:p>
          <a:r>
            <a:rPr lang="en-US"/>
            <a:t>Team selection</a:t>
          </a:r>
        </a:p>
      </dgm:t>
    </dgm:pt>
    <dgm:pt modelId="{4525B076-4CCA-41A9-95DF-4C205DB5776B}" type="parTrans" cxnId="{D6564423-0205-4E78-BADC-958AC36F8680}">
      <dgm:prSet/>
      <dgm:spPr/>
      <dgm:t>
        <a:bodyPr/>
        <a:lstStyle/>
        <a:p>
          <a:endParaRPr lang="en-US"/>
        </a:p>
      </dgm:t>
    </dgm:pt>
    <dgm:pt modelId="{434914A4-5B51-4997-BB50-FD0C8EDE3995}" type="sibTrans" cxnId="{D6564423-0205-4E78-BADC-958AC36F8680}">
      <dgm:prSet/>
      <dgm:spPr/>
      <dgm:t>
        <a:bodyPr/>
        <a:lstStyle/>
        <a:p>
          <a:endParaRPr lang="en-US"/>
        </a:p>
      </dgm:t>
    </dgm:pt>
    <dgm:pt modelId="{82FE4D2C-3534-4D6F-A312-3CA89B230BFA}">
      <dgm:prSet/>
      <dgm:spPr/>
      <dgm:t>
        <a:bodyPr/>
        <a:lstStyle/>
        <a:p>
          <a:r>
            <a:rPr lang="en-US"/>
            <a:t>Acquire passports</a:t>
          </a:r>
        </a:p>
      </dgm:t>
    </dgm:pt>
    <dgm:pt modelId="{7034791C-DADE-4F50-A4BC-182F47231CCA}" type="parTrans" cxnId="{B315AB46-BA50-4554-972C-3C075704B15F}">
      <dgm:prSet/>
      <dgm:spPr/>
      <dgm:t>
        <a:bodyPr/>
        <a:lstStyle/>
        <a:p>
          <a:endParaRPr lang="en-US"/>
        </a:p>
      </dgm:t>
    </dgm:pt>
    <dgm:pt modelId="{F0E618AE-377D-473D-9D1D-9BFA2C15727B}" type="sibTrans" cxnId="{B315AB46-BA50-4554-972C-3C075704B15F}">
      <dgm:prSet/>
      <dgm:spPr/>
      <dgm:t>
        <a:bodyPr/>
        <a:lstStyle/>
        <a:p>
          <a:endParaRPr lang="en-US"/>
        </a:p>
      </dgm:t>
    </dgm:pt>
    <dgm:pt modelId="{AAE74CE2-C28F-4487-96D6-27FAE8F5035A}">
      <dgm:prSet/>
      <dgm:spPr/>
      <dgm:t>
        <a:bodyPr/>
        <a:lstStyle/>
        <a:p>
          <a:r>
            <a:rPr lang="en-US"/>
            <a:t>Begin fundraising (optional)</a:t>
          </a:r>
        </a:p>
      </dgm:t>
    </dgm:pt>
    <dgm:pt modelId="{E79A9F7B-C998-4530-872F-43F9D13B8AB1}" type="parTrans" cxnId="{C461E9A7-B866-4B87-B012-AF09737B6CCB}">
      <dgm:prSet/>
      <dgm:spPr/>
      <dgm:t>
        <a:bodyPr/>
        <a:lstStyle/>
        <a:p>
          <a:endParaRPr lang="en-US"/>
        </a:p>
      </dgm:t>
    </dgm:pt>
    <dgm:pt modelId="{C1FE5D57-AE83-44B0-A6C2-F54DAAF44657}" type="sibTrans" cxnId="{C461E9A7-B866-4B87-B012-AF09737B6CCB}">
      <dgm:prSet/>
      <dgm:spPr/>
      <dgm:t>
        <a:bodyPr/>
        <a:lstStyle/>
        <a:p>
          <a:endParaRPr lang="en-US"/>
        </a:p>
      </dgm:t>
    </dgm:pt>
    <dgm:pt modelId="{2B8094C4-FBAD-4776-A8C0-21A77DCB784E}">
      <dgm:prSet/>
      <dgm:spPr/>
      <dgm:t>
        <a:bodyPr/>
        <a:lstStyle/>
        <a:p>
          <a:r>
            <a:rPr lang="en-US"/>
            <a:t>Schedule team meetings/team building time </a:t>
          </a:r>
        </a:p>
      </dgm:t>
    </dgm:pt>
    <dgm:pt modelId="{775D9F50-F30B-4D9B-98FF-14A7D62CFDBD}" type="parTrans" cxnId="{F3E46A6E-64D1-40CB-9386-AE49F444D2C7}">
      <dgm:prSet/>
      <dgm:spPr/>
      <dgm:t>
        <a:bodyPr/>
        <a:lstStyle/>
        <a:p>
          <a:endParaRPr lang="en-US"/>
        </a:p>
      </dgm:t>
    </dgm:pt>
    <dgm:pt modelId="{54AABD27-9291-4EB5-BECA-FB448C71A811}" type="sibTrans" cxnId="{F3E46A6E-64D1-40CB-9386-AE49F444D2C7}">
      <dgm:prSet/>
      <dgm:spPr/>
      <dgm:t>
        <a:bodyPr/>
        <a:lstStyle/>
        <a:p>
          <a:endParaRPr lang="en-US"/>
        </a:p>
      </dgm:t>
    </dgm:pt>
    <dgm:pt modelId="{333B4273-3C0F-4335-BE8D-7404795AC5E8}">
      <dgm:prSet/>
      <dgm:spPr/>
      <dgm:t>
        <a:bodyPr/>
        <a:lstStyle/>
        <a:p>
          <a:r>
            <a:rPr lang="en-US"/>
            <a:t>6-9 months in advance</a:t>
          </a:r>
        </a:p>
      </dgm:t>
    </dgm:pt>
    <dgm:pt modelId="{058F9BF3-13CC-4308-A8FB-6E3CE9B5DEB5}" type="parTrans" cxnId="{25DCE359-5707-4284-9582-D04724FB52FD}">
      <dgm:prSet/>
      <dgm:spPr/>
      <dgm:t>
        <a:bodyPr/>
        <a:lstStyle/>
        <a:p>
          <a:endParaRPr lang="en-US"/>
        </a:p>
      </dgm:t>
    </dgm:pt>
    <dgm:pt modelId="{4BB069FE-B230-4DD8-AB4A-DFA0E59E8E96}" type="sibTrans" cxnId="{25DCE359-5707-4284-9582-D04724FB52FD}">
      <dgm:prSet/>
      <dgm:spPr/>
      <dgm:t>
        <a:bodyPr/>
        <a:lstStyle/>
        <a:p>
          <a:endParaRPr lang="en-US"/>
        </a:p>
      </dgm:t>
    </dgm:pt>
    <dgm:pt modelId="{915B6A95-321E-4F11-9B5C-5143EF28F275}">
      <dgm:prSet/>
      <dgm:spPr/>
      <dgm:t>
        <a:bodyPr/>
        <a:lstStyle/>
        <a:p>
          <a:r>
            <a:rPr lang="en-US"/>
            <a:t>Secure airfare</a:t>
          </a:r>
        </a:p>
      </dgm:t>
    </dgm:pt>
    <dgm:pt modelId="{CD07368A-0395-4AA0-9F31-047BA6E2327F}" type="parTrans" cxnId="{F80AEB96-34B6-48B3-A7C9-C045CF3DEDD7}">
      <dgm:prSet/>
      <dgm:spPr/>
      <dgm:t>
        <a:bodyPr/>
        <a:lstStyle/>
        <a:p>
          <a:endParaRPr lang="en-US"/>
        </a:p>
      </dgm:t>
    </dgm:pt>
    <dgm:pt modelId="{D212790D-C565-40DC-ACE8-6772C1D903CC}" type="sibTrans" cxnId="{F80AEB96-34B6-48B3-A7C9-C045CF3DEDD7}">
      <dgm:prSet/>
      <dgm:spPr/>
      <dgm:t>
        <a:bodyPr/>
        <a:lstStyle/>
        <a:p>
          <a:endParaRPr lang="en-US"/>
        </a:p>
      </dgm:t>
    </dgm:pt>
    <dgm:pt modelId="{C17CD592-557B-4BA3-8303-12A8FE91E81F}">
      <dgm:prSet/>
      <dgm:spPr/>
      <dgm:t>
        <a:bodyPr/>
        <a:lstStyle/>
        <a:p>
          <a:r>
            <a:rPr lang="en-US"/>
            <a:t>Secure hotel reservations</a:t>
          </a:r>
        </a:p>
      </dgm:t>
    </dgm:pt>
    <dgm:pt modelId="{8E90D535-77FC-44CF-B550-A115E439D429}" type="parTrans" cxnId="{9FFE7738-E447-4FFF-9BB1-B1DD4C3D26BF}">
      <dgm:prSet/>
      <dgm:spPr/>
      <dgm:t>
        <a:bodyPr/>
        <a:lstStyle/>
        <a:p>
          <a:endParaRPr lang="en-US"/>
        </a:p>
      </dgm:t>
    </dgm:pt>
    <dgm:pt modelId="{1EEF01A4-F478-46D6-99CF-936495A6CB6C}" type="sibTrans" cxnId="{9FFE7738-E447-4FFF-9BB1-B1DD4C3D26BF}">
      <dgm:prSet/>
      <dgm:spPr/>
      <dgm:t>
        <a:bodyPr/>
        <a:lstStyle/>
        <a:p>
          <a:endParaRPr lang="en-US"/>
        </a:p>
      </dgm:t>
    </dgm:pt>
    <dgm:pt modelId="{CA412007-E139-44CF-A09C-93964BF60016}">
      <dgm:prSet/>
      <dgm:spPr/>
      <dgm:t>
        <a:bodyPr/>
        <a:lstStyle/>
        <a:p>
          <a:r>
            <a:rPr lang="en-US"/>
            <a:t>Secure van rental (may be needed for larger teams)</a:t>
          </a:r>
        </a:p>
      </dgm:t>
    </dgm:pt>
    <dgm:pt modelId="{02248479-2A80-4D69-82F3-F11BEB925ED4}" type="parTrans" cxnId="{9DB2CBF0-FF7F-4F38-9705-E1A1D8E2F8F6}">
      <dgm:prSet/>
      <dgm:spPr/>
      <dgm:t>
        <a:bodyPr/>
        <a:lstStyle/>
        <a:p>
          <a:endParaRPr lang="en-US"/>
        </a:p>
      </dgm:t>
    </dgm:pt>
    <dgm:pt modelId="{ABA9CCC7-F12B-4001-BC7C-65F525D40AE1}" type="sibTrans" cxnId="{9DB2CBF0-FF7F-4F38-9705-E1A1D8E2F8F6}">
      <dgm:prSet/>
      <dgm:spPr/>
      <dgm:t>
        <a:bodyPr/>
        <a:lstStyle/>
        <a:p>
          <a:endParaRPr lang="en-US"/>
        </a:p>
      </dgm:t>
    </dgm:pt>
    <dgm:pt modelId="{2E0AF51E-6213-48E6-AC52-9C893ECB07F9}">
      <dgm:prSet/>
      <dgm:spPr/>
      <dgm:t>
        <a:bodyPr/>
        <a:lstStyle/>
        <a:p>
          <a:r>
            <a:rPr lang="en-US"/>
            <a:t>3-6months in advance</a:t>
          </a:r>
        </a:p>
      </dgm:t>
    </dgm:pt>
    <dgm:pt modelId="{5B4347C2-A767-46E3-9937-A6D5B6EA1A31}" type="parTrans" cxnId="{4AA62D3E-4969-4E09-95C8-77C8C7F3148A}">
      <dgm:prSet/>
      <dgm:spPr/>
      <dgm:t>
        <a:bodyPr/>
        <a:lstStyle/>
        <a:p>
          <a:endParaRPr lang="en-US"/>
        </a:p>
      </dgm:t>
    </dgm:pt>
    <dgm:pt modelId="{1BB8BEF9-28E0-42D6-90ED-65DF4E51E484}" type="sibTrans" cxnId="{4AA62D3E-4969-4E09-95C8-77C8C7F3148A}">
      <dgm:prSet/>
      <dgm:spPr/>
      <dgm:t>
        <a:bodyPr/>
        <a:lstStyle/>
        <a:p>
          <a:endParaRPr lang="en-US"/>
        </a:p>
      </dgm:t>
    </dgm:pt>
    <dgm:pt modelId="{B4B52C9B-A96B-4B58-BADE-355E84929194}">
      <dgm:prSet/>
      <dgm:spPr/>
      <dgm:t>
        <a:bodyPr/>
        <a:lstStyle/>
        <a:p>
          <a:r>
            <a:rPr lang="en-US"/>
            <a:t>Get vaccinations – Check the CDC website for recommended vaccinations when traveling to Uganda and speak with your physician (CDC.gov)</a:t>
          </a:r>
        </a:p>
      </dgm:t>
    </dgm:pt>
    <dgm:pt modelId="{A2EA7344-A69E-423E-8685-0CE4E267B3B6}" type="parTrans" cxnId="{846B0D80-0A3E-4667-B236-60A113FD93C6}">
      <dgm:prSet/>
      <dgm:spPr/>
      <dgm:t>
        <a:bodyPr/>
        <a:lstStyle/>
        <a:p>
          <a:endParaRPr lang="en-US"/>
        </a:p>
      </dgm:t>
    </dgm:pt>
    <dgm:pt modelId="{BDD30A05-30D4-4150-9CB8-4469578DEA04}" type="sibTrans" cxnId="{846B0D80-0A3E-4667-B236-60A113FD93C6}">
      <dgm:prSet/>
      <dgm:spPr/>
      <dgm:t>
        <a:bodyPr/>
        <a:lstStyle/>
        <a:p>
          <a:endParaRPr lang="en-US"/>
        </a:p>
      </dgm:t>
    </dgm:pt>
    <dgm:pt modelId="{F9859B58-60C2-45A5-8704-7F788FC22C5E}">
      <dgm:prSet/>
      <dgm:spPr/>
      <dgm:t>
        <a:bodyPr/>
        <a:lstStyle/>
        <a:p>
          <a:r>
            <a:rPr lang="en-US"/>
            <a:t>Get prescriptions (Malarone for malaria prevention and Cipro (optional) for travelers' diarrhea)</a:t>
          </a:r>
        </a:p>
      </dgm:t>
    </dgm:pt>
    <dgm:pt modelId="{E46460C5-55B8-48A3-9434-2F502AE3E3C8}" type="parTrans" cxnId="{C1C6B32F-61DA-4DCD-B5A9-E03BCF1424CC}">
      <dgm:prSet/>
      <dgm:spPr/>
      <dgm:t>
        <a:bodyPr/>
        <a:lstStyle/>
        <a:p>
          <a:endParaRPr lang="en-US"/>
        </a:p>
      </dgm:t>
    </dgm:pt>
    <dgm:pt modelId="{ABDE8465-44D7-42D4-9B43-BC05A42E824F}" type="sibTrans" cxnId="{C1C6B32F-61DA-4DCD-B5A9-E03BCF1424CC}">
      <dgm:prSet/>
      <dgm:spPr/>
      <dgm:t>
        <a:bodyPr/>
        <a:lstStyle/>
        <a:p>
          <a:endParaRPr lang="en-US"/>
        </a:p>
      </dgm:t>
    </dgm:pt>
    <dgm:pt modelId="{1B99A98A-0E70-4C51-AE02-407A595D5AFF}">
      <dgm:prSet/>
      <dgm:spPr/>
      <dgm:t>
        <a:bodyPr/>
        <a:lstStyle/>
        <a:p>
          <a:r>
            <a:rPr lang="en-US"/>
            <a:t>Purchase Ugandan Visa</a:t>
          </a:r>
        </a:p>
      </dgm:t>
    </dgm:pt>
    <dgm:pt modelId="{78D1E949-6F80-4814-A368-0CA664A26D99}" type="parTrans" cxnId="{7C5D33A0-2221-474F-9497-28ECEBC76532}">
      <dgm:prSet/>
      <dgm:spPr/>
      <dgm:t>
        <a:bodyPr/>
        <a:lstStyle/>
        <a:p>
          <a:endParaRPr lang="en-US"/>
        </a:p>
      </dgm:t>
    </dgm:pt>
    <dgm:pt modelId="{C64D018B-8EB2-48FF-AC2E-DEB446C9FBCC}" type="sibTrans" cxnId="{7C5D33A0-2221-474F-9497-28ECEBC76532}">
      <dgm:prSet/>
      <dgm:spPr/>
      <dgm:t>
        <a:bodyPr/>
        <a:lstStyle/>
        <a:p>
          <a:endParaRPr lang="en-US"/>
        </a:p>
      </dgm:t>
    </dgm:pt>
    <dgm:pt modelId="{77E4ED85-A0A6-4BD8-96CA-FBD45CF129F1}">
      <dgm:prSet/>
      <dgm:spPr/>
      <dgm:t>
        <a:bodyPr/>
        <a:lstStyle/>
        <a:p>
          <a:r>
            <a:rPr lang="en-US"/>
            <a:t>This may be purchased at the Entebbe airport upon arrival, if not purchased in advance</a:t>
          </a:r>
        </a:p>
      </dgm:t>
    </dgm:pt>
    <dgm:pt modelId="{5F4FC8C4-0B73-4321-B1EC-8DBCA5EA7911}" type="parTrans" cxnId="{BB3E7F18-B867-4E55-9AF3-AD6920B34B5C}">
      <dgm:prSet/>
      <dgm:spPr/>
      <dgm:t>
        <a:bodyPr/>
        <a:lstStyle/>
        <a:p>
          <a:endParaRPr lang="en-US"/>
        </a:p>
      </dgm:t>
    </dgm:pt>
    <dgm:pt modelId="{FECF7C1A-7E0E-4328-B2B7-CC1E6EA26DA1}" type="sibTrans" cxnId="{BB3E7F18-B867-4E55-9AF3-AD6920B34B5C}">
      <dgm:prSet/>
      <dgm:spPr/>
      <dgm:t>
        <a:bodyPr/>
        <a:lstStyle/>
        <a:p>
          <a:endParaRPr lang="en-US"/>
        </a:p>
      </dgm:t>
    </dgm:pt>
    <dgm:pt modelId="{966B7305-2A1C-4443-8D70-217AEAEDECB9}">
      <dgm:prSet/>
      <dgm:spPr/>
      <dgm:t>
        <a:bodyPr/>
        <a:lstStyle/>
        <a:p>
          <a:r>
            <a:rPr lang="en-US"/>
            <a:t>1month in advance</a:t>
          </a:r>
        </a:p>
      </dgm:t>
    </dgm:pt>
    <dgm:pt modelId="{C60394BE-928D-4979-8362-E568EF5CE78C}" type="parTrans" cxnId="{A31C86A9-9D2C-49C8-8820-4598BA4C1E33}">
      <dgm:prSet/>
      <dgm:spPr/>
      <dgm:t>
        <a:bodyPr/>
        <a:lstStyle/>
        <a:p>
          <a:endParaRPr lang="en-US"/>
        </a:p>
      </dgm:t>
    </dgm:pt>
    <dgm:pt modelId="{9744EFAE-1184-45F7-8DE5-BD05C16E384C}" type="sibTrans" cxnId="{A31C86A9-9D2C-49C8-8820-4598BA4C1E33}">
      <dgm:prSet/>
      <dgm:spPr/>
      <dgm:t>
        <a:bodyPr/>
        <a:lstStyle/>
        <a:p>
          <a:endParaRPr lang="en-US"/>
        </a:p>
      </dgm:t>
    </dgm:pt>
    <dgm:pt modelId="{766A5A94-F43A-4DF6-A28E-C4E4D2D63B7F}">
      <dgm:prSet/>
      <dgm:spPr/>
      <dgm:t>
        <a:bodyPr/>
        <a:lstStyle/>
        <a:p>
          <a:r>
            <a:rPr lang="en-US"/>
            <a:t>Purchase travel insurance</a:t>
          </a:r>
        </a:p>
      </dgm:t>
    </dgm:pt>
    <dgm:pt modelId="{3EF6F74D-0B2A-45B0-95AC-F10418D99CE0}" type="parTrans" cxnId="{8A1641EB-2D99-4577-895F-521E5648A357}">
      <dgm:prSet/>
      <dgm:spPr/>
      <dgm:t>
        <a:bodyPr/>
        <a:lstStyle/>
        <a:p>
          <a:endParaRPr lang="en-US"/>
        </a:p>
      </dgm:t>
    </dgm:pt>
    <dgm:pt modelId="{3D12AFA0-6D4C-4845-A501-FAF4D1C3BD71}" type="sibTrans" cxnId="{8A1641EB-2D99-4577-895F-521E5648A357}">
      <dgm:prSet/>
      <dgm:spPr/>
      <dgm:t>
        <a:bodyPr/>
        <a:lstStyle/>
        <a:p>
          <a:endParaRPr lang="en-US"/>
        </a:p>
      </dgm:t>
    </dgm:pt>
    <dgm:pt modelId="{B1D91188-EB0F-49CA-A64D-000BD6E477E1}">
      <dgm:prSet/>
      <dgm:spPr/>
      <dgm:t>
        <a:bodyPr/>
        <a:lstStyle/>
        <a:p>
          <a:r>
            <a:rPr lang="en-US"/>
            <a:t>Verify airline baggage requirements and determine packing guidelines for the team </a:t>
          </a:r>
        </a:p>
      </dgm:t>
    </dgm:pt>
    <dgm:pt modelId="{C0A2864F-EE9C-4CBF-AD63-A8DFBF146A35}" type="parTrans" cxnId="{A4AEAA60-04C0-4A80-B26D-F5A4B4A92D98}">
      <dgm:prSet/>
      <dgm:spPr/>
      <dgm:t>
        <a:bodyPr/>
        <a:lstStyle/>
        <a:p>
          <a:endParaRPr lang="en-US"/>
        </a:p>
      </dgm:t>
    </dgm:pt>
    <dgm:pt modelId="{BAEEAA92-E984-4294-A476-4BF9B46B8318}" type="sibTrans" cxnId="{A4AEAA60-04C0-4A80-B26D-F5A4B4A92D98}">
      <dgm:prSet/>
      <dgm:spPr/>
      <dgm:t>
        <a:bodyPr/>
        <a:lstStyle/>
        <a:p>
          <a:endParaRPr lang="en-US"/>
        </a:p>
      </dgm:t>
    </dgm:pt>
    <dgm:pt modelId="{62494339-B113-431D-A575-2508264ADA63}">
      <dgm:prSet/>
      <dgm:spPr/>
      <dgm:t>
        <a:bodyPr/>
        <a:lstStyle/>
        <a:p>
          <a:r>
            <a:rPr lang="en-US"/>
            <a:t>(How many bags for personal use vs # of bags for team supplies, snacks, etc.)</a:t>
          </a:r>
        </a:p>
      </dgm:t>
    </dgm:pt>
    <dgm:pt modelId="{30D87B09-532A-4D8A-ACCE-C0C78BC262A3}" type="parTrans" cxnId="{7BF8FDFE-7CD3-4512-B667-571E2C07A0A8}">
      <dgm:prSet/>
      <dgm:spPr/>
      <dgm:t>
        <a:bodyPr/>
        <a:lstStyle/>
        <a:p>
          <a:endParaRPr lang="en-US"/>
        </a:p>
      </dgm:t>
    </dgm:pt>
    <dgm:pt modelId="{F29EEDE3-F824-4930-86C2-76F26A81805C}" type="sibTrans" cxnId="{7BF8FDFE-7CD3-4512-B667-571E2C07A0A8}">
      <dgm:prSet/>
      <dgm:spPr/>
      <dgm:t>
        <a:bodyPr/>
        <a:lstStyle/>
        <a:p>
          <a:endParaRPr lang="en-US"/>
        </a:p>
      </dgm:t>
    </dgm:pt>
    <dgm:pt modelId="{DC011291-8F60-45BD-A85A-CBD48E0C9F47}">
      <dgm:prSet/>
      <dgm:spPr/>
      <dgm:t>
        <a:bodyPr/>
        <a:lstStyle/>
        <a:p>
          <a:r>
            <a:rPr lang="en-US"/>
            <a:t>Submit </a:t>
          </a:r>
          <a:r>
            <a:rPr lang="en-US" i="1"/>
            <a:t>Team Itinerary Form</a:t>
          </a:r>
          <a:r>
            <a:rPr lang="en-US"/>
            <a:t> to Goodwill Ministries, by email, no less than 1 month before the trip</a:t>
          </a:r>
        </a:p>
      </dgm:t>
    </dgm:pt>
    <dgm:pt modelId="{9EEEC8E4-380D-4191-A0E0-59D181D3480C}" type="parTrans" cxnId="{ABE52A67-2289-4365-8AAE-7698E2972B94}">
      <dgm:prSet/>
      <dgm:spPr/>
      <dgm:t>
        <a:bodyPr/>
        <a:lstStyle/>
        <a:p>
          <a:endParaRPr lang="en-US"/>
        </a:p>
      </dgm:t>
    </dgm:pt>
    <dgm:pt modelId="{FE9C76A5-D396-4711-9101-3A3D89835BF0}" type="sibTrans" cxnId="{ABE52A67-2289-4365-8AAE-7698E2972B94}">
      <dgm:prSet/>
      <dgm:spPr/>
      <dgm:t>
        <a:bodyPr/>
        <a:lstStyle/>
        <a:p>
          <a:endParaRPr lang="en-US"/>
        </a:p>
      </dgm:t>
    </dgm:pt>
    <dgm:pt modelId="{F35AA403-DC0B-4BF3-B715-E3A76E105A97}">
      <dgm:prSet/>
      <dgm:spPr/>
      <dgm:t>
        <a:bodyPr/>
        <a:lstStyle/>
        <a:p>
          <a:r>
            <a:rPr lang="en-US"/>
            <a:t>Submit </a:t>
          </a:r>
          <a:r>
            <a:rPr lang="en-US" i="1"/>
            <a:t>Goodwill Ministries Liability Form, </a:t>
          </a:r>
          <a:r>
            <a:rPr lang="en-US"/>
            <a:t>for each team member, by email, no less than 1 month before the trip</a:t>
          </a:r>
        </a:p>
      </dgm:t>
    </dgm:pt>
    <dgm:pt modelId="{942B5111-495E-41AB-B5F7-A4546B2A0FDD}" type="parTrans" cxnId="{028DB414-AF40-4355-8E33-B6110D7F271A}">
      <dgm:prSet/>
      <dgm:spPr/>
      <dgm:t>
        <a:bodyPr/>
        <a:lstStyle/>
        <a:p>
          <a:endParaRPr lang="en-US"/>
        </a:p>
      </dgm:t>
    </dgm:pt>
    <dgm:pt modelId="{733B4005-BF12-4DB0-A6F6-333F1387C925}" type="sibTrans" cxnId="{028DB414-AF40-4355-8E33-B6110D7F271A}">
      <dgm:prSet/>
      <dgm:spPr/>
      <dgm:t>
        <a:bodyPr/>
        <a:lstStyle/>
        <a:p>
          <a:endParaRPr lang="en-US"/>
        </a:p>
      </dgm:t>
    </dgm:pt>
    <dgm:pt modelId="{AEBDD626-6291-4D03-8D6E-6675D473F5A7}" type="pres">
      <dgm:prSet presAssocID="{E18E1459-F699-44D6-B202-4B5901573191}" presName="linear" presStyleCnt="0">
        <dgm:presLayoutVars>
          <dgm:animLvl val="lvl"/>
          <dgm:resizeHandles val="exact"/>
        </dgm:presLayoutVars>
      </dgm:prSet>
      <dgm:spPr/>
    </dgm:pt>
    <dgm:pt modelId="{D408D4BA-B585-4409-8178-8519ED3BFD69}" type="pres">
      <dgm:prSet presAssocID="{9003C551-8C48-4B0C-AAAD-81E45EFB0DE3}" presName="parentText" presStyleLbl="node1" presStyleIdx="0" presStyleCnt="4">
        <dgm:presLayoutVars>
          <dgm:chMax val="0"/>
          <dgm:bulletEnabled val="1"/>
        </dgm:presLayoutVars>
      </dgm:prSet>
      <dgm:spPr/>
    </dgm:pt>
    <dgm:pt modelId="{0B792AFA-9009-456F-8D79-99BA87FB9074}" type="pres">
      <dgm:prSet presAssocID="{9003C551-8C48-4B0C-AAAD-81E45EFB0DE3}" presName="childText" presStyleLbl="revTx" presStyleIdx="0" presStyleCnt="4">
        <dgm:presLayoutVars>
          <dgm:bulletEnabled val="1"/>
        </dgm:presLayoutVars>
      </dgm:prSet>
      <dgm:spPr/>
    </dgm:pt>
    <dgm:pt modelId="{AF1F0B16-321F-4815-B9CA-45B3FD1D85C0}" type="pres">
      <dgm:prSet presAssocID="{333B4273-3C0F-4335-BE8D-7404795AC5E8}" presName="parentText" presStyleLbl="node1" presStyleIdx="1" presStyleCnt="4">
        <dgm:presLayoutVars>
          <dgm:chMax val="0"/>
          <dgm:bulletEnabled val="1"/>
        </dgm:presLayoutVars>
      </dgm:prSet>
      <dgm:spPr/>
    </dgm:pt>
    <dgm:pt modelId="{DD3B18FB-A62B-4689-9918-0B08F31684A5}" type="pres">
      <dgm:prSet presAssocID="{333B4273-3C0F-4335-BE8D-7404795AC5E8}" presName="childText" presStyleLbl="revTx" presStyleIdx="1" presStyleCnt="4">
        <dgm:presLayoutVars>
          <dgm:bulletEnabled val="1"/>
        </dgm:presLayoutVars>
      </dgm:prSet>
      <dgm:spPr/>
    </dgm:pt>
    <dgm:pt modelId="{1B246776-C0B7-44F9-9392-4D469A5CA3D0}" type="pres">
      <dgm:prSet presAssocID="{2E0AF51E-6213-48E6-AC52-9C893ECB07F9}" presName="parentText" presStyleLbl="node1" presStyleIdx="2" presStyleCnt="4">
        <dgm:presLayoutVars>
          <dgm:chMax val="0"/>
          <dgm:bulletEnabled val="1"/>
        </dgm:presLayoutVars>
      </dgm:prSet>
      <dgm:spPr/>
    </dgm:pt>
    <dgm:pt modelId="{6D3ABB38-BA8A-4DDE-9A5D-0836F14378FF}" type="pres">
      <dgm:prSet presAssocID="{2E0AF51E-6213-48E6-AC52-9C893ECB07F9}" presName="childText" presStyleLbl="revTx" presStyleIdx="2" presStyleCnt="4">
        <dgm:presLayoutVars>
          <dgm:bulletEnabled val="1"/>
        </dgm:presLayoutVars>
      </dgm:prSet>
      <dgm:spPr/>
    </dgm:pt>
    <dgm:pt modelId="{EA4D0BCF-814D-4617-9C25-19CD1F0CC14E}" type="pres">
      <dgm:prSet presAssocID="{966B7305-2A1C-4443-8D70-217AEAEDECB9}" presName="parentText" presStyleLbl="node1" presStyleIdx="3" presStyleCnt="4">
        <dgm:presLayoutVars>
          <dgm:chMax val="0"/>
          <dgm:bulletEnabled val="1"/>
        </dgm:presLayoutVars>
      </dgm:prSet>
      <dgm:spPr/>
    </dgm:pt>
    <dgm:pt modelId="{7FF0A168-1EA3-4BE3-A44E-FA038FCBCC58}" type="pres">
      <dgm:prSet presAssocID="{966B7305-2A1C-4443-8D70-217AEAEDECB9}" presName="childText" presStyleLbl="revTx" presStyleIdx="3" presStyleCnt="4">
        <dgm:presLayoutVars>
          <dgm:bulletEnabled val="1"/>
        </dgm:presLayoutVars>
      </dgm:prSet>
      <dgm:spPr/>
    </dgm:pt>
  </dgm:ptLst>
  <dgm:cxnLst>
    <dgm:cxn modelId="{DA610C06-7011-46BA-9850-18606670D0AE}" type="presOf" srcId="{7191B542-1CA0-4AF1-AF13-2BB33468FB5D}" destId="{0B792AFA-9009-456F-8D79-99BA87FB9074}" srcOrd="0" destOrd="0" presId="urn:microsoft.com/office/officeart/2005/8/layout/vList2"/>
    <dgm:cxn modelId="{8D5F8A07-3698-44D9-A814-92D40CB155CE}" type="presOf" srcId="{333B4273-3C0F-4335-BE8D-7404795AC5E8}" destId="{AF1F0B16-321F-4815-B9CA-45B3FD1D85C0}" srcOrd="0" destOrd="0" presId="urn:microsoft.com/office/officeart/2005/8/layout/vList2"/>
    <dgm:cxn modelId="{028DB414-AF40-4355-8E33-B6110D7F271A}" srcId="{966B7305-2A1C-4443-8D70-217AEAEDECB9}" destId="{F35AA403-DC0B-4BF3-B715-E3A76E105A97}" srcOrd="3" destOrd="0" parTransId="{942B5111-495E-41AB-B5F7-A4546B2A0FDD}" sibTransId="{733B4005-BF12-4DB0-A6F6-333F1387C925}"/>
    <dgm:cxn modelId="{BB3E7F18-B867-4E55-9AF3-AD6920B34B5C}" srcId="{1B99A98A-0E70-4C51-AE02-407A595D5AFF}" destId="{77E4ED85-A0A6-4BD8-96CA-FBD45CF129F1}" srcOrd="0" destOrd="0" parTransId="{5F4FC8C4-0B73-4321-B1EC-8DBCA5EA7911}" sibTransId="{FECF7C1A-7E0E-4328-B2B7-CC1E6EA26DA1}"/>
    <dgm:cxn modelId="{F343DF1B-EFBA-4B56-8E09-6FBD61F534C6}" type="presOf" srcId="{C17CD592-557B-4BA3-8303-12A8FE91E81F}" destId="{DD3B18FB-A62B-4689-9918-0B08F31684A5}" srcOrd="0" destOrd="1" presId="urn:microsoft.com/office/officeart/2005/8/layout/vList2"/>
    <dgm:cxn modelId="{D87FF01C-2919-4FED-9C83-8F6EBF5EEAA1}" type="presOf" srcId="{62494339-B113-431D-A575-2508264ADA63}" destId="{7FF0A168-1EA3-4BE3-A44E-FA038FCBCC58}" srcOrd="0" destOrd="2" presId="urn:microsoft.com/office/officeart/2005/8/layout/vList2"/>
    <dgm:cxn modelId="{6019BC1D-5F7E-4719-BF0D-59A0FDC98B1B}" type="presOf" srcId="{2B8094C4-FBAD-4776-A8C0-21A77DCB784E}" destId="{0B792AFA-9009-456F-8D79-99BA87FB9074}" srcOrd="0" destOrd="3" presId="urn:microsoft.com/office/officeart/2005/8/layout/vList2"/>
    <dgm:cxn modelId="{D21FD021-B414-4BAA-8880-CD9CF6A75F06}" type="presOf" srcId="{82FE4D2C-3534-4D6F-A312-3CA89B230BFA}" destId="{0B792AFA-9009-456F-8D79-99BA87FB9074}" srcOrd="0" destOrd="1" presId="urn:microsoft.com/office/officeart/2005/8/layout/vList2"/>
    <dgm:cxn modelId="{D6564423-0205-4E78-BADC-958AC36F8680}" srcId="{9003C551-8C48-4B0C-AAAD-81E45EFB0DE3}" destId="{7191B542-1CA0-4AF1-AF13-2BB33468FB5D}" srcOrd="0" destOrd="0" parTransId="{4525B076-4CCA-41A9-95DF-4C205DB5776B}" sibTransId="{434914A4-5B51-4997-BB50-FD0C8EDE3995}"/>
    <dgm:cxn modelId="{EB8CCD29-9190-4C86-9613-B213E357BCA1}" type="presOf" srcId="{DC011291-8F60-45BD-A85A-CBD48E0C9F47}" destId="{7FF0A168-1EA3-4BE3-A44E-FA038FCBCC58}" srcOrd="0" destOrd="3" presId="urn:microsoft.com/office/officeart/2005/8/layout/vList2"/>
    <dgm:cxn modelId="{C1C6B32F-61DA-4DCD-B5A9-E03BCF1424CC}" srcId="{2E0AF51E-6213-48E6-AC52-9C893ECB07F9}" destId="{F9859B58-60C2-45A5-8704-7F788FC22C5E}" srcOrd="1" destOrd="0" parTransId="{E46460C5-55B8-48A3-9434-2F502AE3E3C8}" sibTransId="{ABDE8465-44D7-42D4-9B43-BC05A42E824F}"/>
    <dgm:cxn modelId="{FEB10A34-A31F-44E8-ADFD-1C05A616B96A}" type="presOf" srcId="{AAE74CE2-C28F-4487-96D6-27FAE8F5035A}" destId="{0B792AFA-9009-456F-8D79-99BA87FB9074}" srcOrd="0" destOrd="2" presId="urn:microsoft.com/office/officeart/2005/8/layout/vList2"/>
    <dgm:cxn modelId="{0462D236-1C6F-4037-9F36-1E381198984A}" type="presOf" srcId="{77E4ED85-A0A6-4BD8-96CA-FBD45CF129F1}" destId="{6D3ABB38-BA8A-4DDE-9A5D-0836F14378FF}" srcOrd="0" destOrd="3" presId="urn:microsoft.com/office/officeart/2005/8/layout/vList2"/>
    <dgm:cxn modelId="{9FFE7738-E447-4FFF-9BB1-B1DD4C3D26BF}" srcId="{333B4273-3C0F-4335-BE8D-7404795AC5E8}" destId="{C17CD592-557B-4BA3-8303-12A8FE91E81F}" srcOrd="1" destOrd="0" parTransId="{8E90D535-77FC-44CF-B550-A115E439D429}" sibTransId="{1EEF01A4-F478-46D6-99CF-936495A6CB6C}"/>
    <dgm:cxn modelId="{2A6A4139-3948-42DD-B7E4-C7B4B7C6C199}" type="presOf" srcId="{B4B52C9B-A96B-4B58-BADE-355E84929194}" destId="{6D3ABB38-BA8A-4DDE-9A5D-0836F14378FF}" srcOrd="0" destOrd="0" presId="urn:microsoft.com/office/officeart/2005/8/layout/vList2"/>
    <dgm:cxn modelId="{4AA62D3E-4969-4E09-95C8-77C8C7F3148A}" srcId="{E18E1459-F699-44D6-B202-4B5901573191}" destId="{2E0AF51E-6213-48E6-AC52-9C893ECB07F9}" srcOrd="2" destOrd="0" parTransId="{5B4347C2-A767-46E3-9937-A6D5B6EA1A31}" sibTransId="{1BB8BEF9-28E0-42D6-90ED-65DF4E51E484}"/>
    <dgm:cxn modelId="{3D57A53E-521F-4B8F-BA24-F00335E8B5B2}" type="presOf" srcId="{766A5A94-F43A-4DF6-A28E-C4E4D2D63B7F}" destId="{7FF0A168-1EA3-4BE3-A44E-FA038FCBCC58}" srcOrd="0" destOrd="0" presId="urn:microsoft.com/office/officeart/2005/8/layout/vList2"/>
    <dgm:cxn modelId="{1FA8245F-601D-4007-A654-F696ED67E71F}" type="presOf" srcId="{B1D91188-EB0F-49CA-A64D-000BD6E477E1}" destId="{7FF0A168-1EA3-4BE3-A44E-FA038FCBCC58}" srcOrd="0" destOrd="1" presId="urn:microsoft.com/office/officeart/2005/8/layout/vList2"/>
    <dgm:cxn modelId="{A4AEAA60-04C0-4A80-B26D-F5A4B4A92D98}" srcId="{966B7305-2A1C-4443-8D70-217AEAEDECB9}" destId="{B1D91188-EB0F-49CA-A64D-000BD6E477E1}" srcOrd="1" destOrd="0" parTransId="{C0A2864F-EE9C-4CBF-AD63-A8DFBF146A35}" sibTransId="{BAEEAA92-E984-4294-A476-4BF9B46B8318}"/>
    <dgm:cxn modelId="{B315AB46-BA50-4554-972C-3C075704B15F}" srcId="{9003C551-8C48-4B0C-AAAD-81E45EFB0DE3}" destId="{82FE4D2C-3534-4D6F-A312-3CA89B230BFA}" srcOrd="1" destOrd="0" parTransId="{7034791C-DADE-4F50-A4BC-182F47231CCA}" sibTransId="{F0E618AE-377D-473D-9D1D-9BFA2C15727B}"/>
    <dgm:cxn modelId="{ABE52A67-2289-4365-8AAE-7698E2972B94}" srcId="{966B7305-2A1C-4443-8D70-217AEAEDECB9}" destId="{DC011291-8F60-45BD-A85A-CBD48E0C9F47}" srcOrd="2" destOrd="0" parTransId="{9EEEC8E4-380D-4191-A0E0-59D181D3480C}" sibTransId="{FE9C76A5-D396-4711-9101-3A3D89835BF0}"/>
    <dgm:cxn modelId="{F3E46A6E-64D1-40CB-9386-AE49F444D2C7}" srcId="{9003C551-8C48-4B0C-AAAD-81E45EFB0DE3}" destId="{2B8094C4-FBAD-4776-A8C0-21A77DCB784E}" srcOrd="3" destOrd="0" parTransId="{775D9F50-F30B-4D9B-98FF-14A7D62CFDBD}" sibTransId="{54AABD27-9291-4EB5-BECA-FB448C71A811}"/>
    <dgm:cxn modelId="{78068A58-AAF6-4230-B5B4-12C62C8CEE57}" type="presOf" srcId="{CA412007-E139-44CF-A09C-93964BF60016}" destId="{DD3B18FB-A62B-4689-9918-0B08F31684A5}" srcOrd="0" destOrd="2" presId="urn:microsoft.com/office/officeart/2005/8/layout/vList2"/>
    <dgm:cxn modelId="{C41BA759-EBBB-4973-953C-4D75F3C2E6FA}" type="presOf" srcId="{915B6A95-321E-4F11-9B5C-5143EF28F275}" destId="{DD3B18FB-A62B-4689-9918-0B08F31684A5}" srcOrd="0" destOrd="0" presId="urn:microsoft.com/office/officeart/2005/8/layout/vList2"/>
    <dgm:cxn modelId="{25DCE359-5707-4284-9582-D04724FB52FD}" srcId="{E18E1459-F699-44D6-B202-4B5901573191}" destId="{333B4273-3C0F-4335-BE8D-7404795AC5E8}" srcOrd="1" destOrd="0" parTransId="{058F9BF3-13CC-4308-A8FB-6E3CE9B5DEB5}" sibTransId="{4BB069FE-B230-4DD8-AB4A-DFA0E59E8E96}"/>
    <dgm:cxn modelId="{B682E37A-EEE3-47A7-8151-50ABCF76F2A2}" type="presOf" srcId="{E18E1459-F699-44D6-B202-4B5901573191}" destId="{AEBDD626-6291-4D03-8D6E-6675D473F5A7}" srcOrd="0" destOrd="0" presId="urn:microsoft.com/office/officeart/2005/8/layout/vList2"/>
    <dgm:cxn modelId="{846B0D80-0A3E-4667-B236-60A113FD93C6}" srcId="{2E0AF51E-6213-48E6-AC52-9C893ECB07F9}" destId="{B4B52C9B-A96B-4B58-BADE-355E84929194}" srcOrd="0" destOrd="0" parTransId="{A2EA7344-A69E-423E-8685-0CE4E267B3B6}" sibTransId="{BDD30A05-30D4-4150-9CB8-4469578DEA04}"/>
    <dgm:cxn modelId="{CFA11E82-CA2A-446A-B01F-BA9AF18BDDC9}" type="presOf" srcId="{966B7305-2A1C-4443-8D70-217AEAEDECB9}" destId="{EA4D0BCF-814D-4617-9C25-19CD1F0CC14E}" srcOrd="0" destOrd="0" presId="urn:microsoft.com/office/officeart/2005/8/layout/vList2"/>
    <dgm:cxn modelId="{2F409C8A-31EB-4C39-BD31-2E95D939DB65}" srcId="{E18E1459-F699-44D6-B202-4B5901573191}" destId="{9003C551-8C48-4B0C-AAAD-81E45EFB0DE3}" srcOrd="0" destOrd="0" parTransId="{81524C90-F1AA-4747-86E1-7F4D7441CA23}" sibTransId="{97403CD5-2F51-4735-A6C7-758500793B77}"/>
    <dgm:cxn modelId="{C02F5691-4C5A-46EB-90FB-A8697218E4AD}" type="presOf" srcId="{F9859B58-60C2-45A5-8704-7F788FC22C5E}" destId="{6D3ABB38-BA8A-4DDE-9A5D-0836F14378FF}" srcOrd="0" destOrd="1" presId="urn:microsoft.com/office/officeart/2005/8/layout/vList2"/>
    <dgm:cxn modelId="{F80AEB96-34B6-48B3-A7C9-C045CF3DEDD7}" srcId="{333B4273-3C0F-4335-BE8D-7404795AC5E8}" destId="{915B6A95-321E-4F11-9B5C-5143EF28F275}" srcOrd="0" destOrd="0" parTransId="{CD07368A-0395-4AA0-9F31-047BA6E2327F}" sibTransId="{D212790D-C565-40DC-ACE8-6772C1D903CC}"/>
    <dgm:cxn modelId="{7C5D33A0-2221-474F-9497-28ECEBC76532}" srcId="{2E0AF51E-6213-48E6-AC52-9C893ECB07F9}" destId="{1B99A98A-0E70-4C51-AE02-407A595D5AFF}" srcOrd="2" destOrd="0" parTransId="{78D1E949-6F80-4814-A368-0CA664A26D99}" sibTransId="{C64D018B-8EB2-48FF-AC2E-DEB446C9FBCC}"/>
    <dgm:cxn modelId="{BE208CA2-E5AB-46BF-A7ED-D4B8FCA53135}" type="presOf" srcId="{1B99A98A-0E70-4C51-AE02-407A595D5AFF}" destId="{6D3ABB38-BA8A-4DDE-9A5D-0836F14378FF}" srcOrd="0" destOrd="2" presId="urn:microsoft.com/office/officeart/2005/8/layout/vList2"/>
    <dgm:cxn modelId="{C461E9A7-B866-4B87-B012-AF09737B6CCB}" srcId="{9003C551-8C48-4B0C-AAAD-81E45EFB0DE3}" destId="{AAE74CE2-C28F-4487-96D6-27FAE8F5035A}" srcOrd="2" destOrd="0" parTransId="{E79A9F7B-C998-4530-872F-43F9D13B8AB1}" sibTransId="{C1FE5D57-AE83-44B0-A6C2-F54DAAF44657}"/>
    <dgm:cxn modelId="{A31C86A9-9D2C-49C8-8820-4598BA4C1E33}" srcId="{E18E1459-F699-44D6-B202-4B5901573191}" destId="{966B7305-2A1C-4443-8D70-217AEAEDECB9}" srcOrd="3" destOrd="0" parTransId="{C60394BE-928D-4979-8362-E568EF5CE78C}" sibTransId="{9744EFAE-1184-45F7-8DE5-BD05C16E384C}"/>
    <dgm:cxn modelId="{A2DA47B6-0078-4E61-9153-81DFF220DF16}" type="presOf" srcId="{F35AA403-DC0B-4BF3-B715-E3A76E105A97}" destId="{7FF0A168-1EA3-4BE3-A44E-FA038FCBCC58}" srcOrd="0" destOrd="4" presId="urn:microsoft.com/office/officeart/2005/8/layout/vList2"/>
    <dgm:cxn modelId="{F525C3E0-D1F2-46FC-A0C1-8991A17560B6}" type="presOf" srcId="{2E0AF51E-6213-48E6-AC52-9C893ECB07F9}" destId="{1B246776-C0B7-44F9-9392-4D469A5CA3D0}" srcOrd="0" destOrd="0" presId="urn:microsoft.com/office/officeart/2005/8/layout/vList2"/>
    <dgm:cxn modelId="{8E5048E9-4A7F-4212-B7CD-6DA6E903361E}" type="presOf" srcId="{9003C551-8C48-4B0C-AAAD-81E45EFB0DE3}" destId="{D408D4BA-B585-4409-8178-8519ED3BFD69}" srcOrd="0" destOrd="0" presId="urn:microsoft.com/office/officeart/2005/8/layout/vList2"/>
    <dgm:cxn modelId="{8A1641EB-2D99-4577-895F-521E5648A357}" srcId="{966B7305-2A1C-4443-8D70-217AEAEDECB9}" destId="{766A5A94-F43A-4DF6-A28E-C4E4D2D63B7F}" srcOrd="0" destOrd="0" parTransId="{3EF6F74D-0B2A-45B0-95AC-F10418D99CE0}" sibTransId="{3D12AFA0-6D4C-4845-A501-FAF4D1C3BD71}"/>
    <dgm:cxn modelId="{9DB2CBF0-FF7F-4F38-9705-E1A1D8E2F8F6}" srcId="{333B4273-3C0F-4335-BE8D-7404795AC5E8}" destId="{CA412007-E139-44CF-A09C-93964BF60016}" srcOrd="2" destOrd="0" parTransId="{02248479-2A80-4D69-82F3-F11BEB925ED4}" sibTransId="{ABA9CCC7-F12B-4001-BC7C-65F525D40AE1}"/>
    <dgm:cxn modelId="{7BF8FDFE-7CD3-4512-B667-571E2C07A0A8}" srcId="{B1D91188-EB0F-49CA-A64D-000BD6E477E1}" destId="{62494339-B113-431D-A575-2508264ADA63}" srcOrd="0" destOrd="0" parTransId="{30D87B09-532A-4D8A-ACCE-C0C78BC262A3}" sibTransId="{F29EEDE3-F824-4930-86C2-76F26A81805C}"/>
    <dgm:cxn modelId="{C511B7FE-D27A-4BEB-93CF-EFC0C8AB1CF5}" type="presParOf" srcId="{AEBDD626-6291-4D03-8D6E-6675D473F5A7}" destId="{D408D4BA-B585-4409-8178-8519ED3BFD69}" srcOrd="0" destOrd="0" presId="urn:microsoft.com/office/officeart/2005/8/layout/vList2"/>
    <dgm:cxn modelId="{C7AF8FCB-0A97-4968-92A3-F7B2B67E39B2}" type="presParOf" srcId="{AEBDD626-6291-4D03-8D6E-6675D473F5A7}" destId="{0B792AFA-9009-456F-8D79-99BA87FB9074}" srcOrd="1" destOrd="0" presId="urn:microsoft.com/office/officeart/2005/8/layout/vList2"/>
    <dgm:cxn modelId="{8ED88EA2-74D2-4B2C-8368-C0CCCF21203F}" type="presParOf" srcId="{AEBDD626-6291-4D03-8D6E-6675D473F5A7}" destId="{AF1F0B16-321F-4815-B9CA-45B3FD1D85C0}" srcOrd="2" destOrd="0" presId="urn:microsoft.com/office/officeart/2005/8/layout/vList2"/>
    <dgm:cxn modelId="{4B106829-4774-49E2-AD0B-01BB49B39162}" type="presParOf" srcId="{AEBDD626-6291-4D03-8D6E-6675D473F5A7}" destId="{DD3B18FB-A62B-4689-9918-0B08F31684A5}" srcOrd="3" destOrd="0" presId="urn:microsoft.com/office/officeart/2005/8/layout/vList2"/>
    <dgm:cxn modelId="{A9941B69-B0DC-43B3-A134-A816B5FCFEA8}" type="presParOf" srcId="{AEBDD626-6291-4D03-8D6E-6675D473F5A7}" destId="{1B246776-C0B7-44F9-9392-4D469A5CA3D0}" srcOrd="4" destOrd="0" presId="urn:microsoft.com/office/officeart/2005/8/layout/vList2"/>
    <dgm:cxn modelId="{CE4A053C-BC60-4083-B6C9-E7A55B159F01}" type="presParOf" srcId="{AEBDD626-6291-4D03-8D6E-6675D473F5A7}" destId="{6D3ABB38-BA8A-4DDE-9A5D-0836F14378FF}" srcOrd="5" destOrd="0" presId="urn:microsoft.com/office/officeart/2005/8/layout/vList2"/>
    <dgm:cxn modelId="{406EAE40-F33A-4AB0-8D3F-A4B54708663A}" type="presParOf" srcId="{AEBDD626-6291-4D03-8D6E-6675D473F5A7}" destId="{EA4D0BCF-814D-4617-9C25-19CD1F0CC14E}" srcOrd="6" destOrd="0" presId="urn:microsoft.com/office/officeart/2005/8/layout/vList2"/>
    <dgm:cxn modelId="{DFB45F08-98F0-42D6-80C9-1A5BD917F0E4}" type="presParOf" srcId="{AEBDD626-6291-4D03-8D6E-6675D473F5A7}" destId="{7FF0A168-1EA3-4BE3-A44E-FA038FCBCC58}"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3A82AA-C584-4E30-8CB8-017DBCB22AFF}"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US"/>
        </a:p>
      </dgm:t>
    </dgm:pt>
    <dgm:pt modelId="{10A40763-471B-40DB-AC29-5FCD0F1476E7}">
      <dgm:prSet phldrT="[Text]"/>
      <dgm:spPr/>
      <dgm:t>
        <a:bodyPr/>
        <a:lstStyle/>
        <a:p>
          <a:r>
            <a:rPr lang="en-US" dirty="0"/>
            <a:t>3 cottages</a:t>
          </a:r>
        </a:p>
      </dgm:t>
    </dgm:pt>
    <dgm:pt modelId="{1EF96425-AAA9-4E05-A8B4-5728B20FE57E}" type="parTrans" cxnId="{BD82C482-43D9-4AC7-868F-6F1136633E9B}">
      <dgm:prSet/>
      <dgm:spPr/>
      <dgm:t>
        <a:bodyPr/>
        <a:lstStyle/>
        <a:p>
          <a:endParaRPr lang="en-US"/>
        </a:p>
      </dgm:t>
    </dgm:pt>
    <dgm:pt modelId="{527A69CB-448D-49AE-8118-B7981DC7EA86}" type="sibTrans" cxnId="{BD82C482-43D9-4AC7-868F-6F1136633E9B}">
      <dgm:prSet/>
      <dgm:spPr/>
      <dgm:t>
        <a:bodyPr/>
        <a:lstStyle/>
        <a:p>
          <a:endParaRPr lang="en-US"/>
        </a:p>
      </dgm:t>
    </dgm:pt>
    <dgm:pt modelId="{E7531D07-732D-4B0D-9980-A47191351F78}">
      <dgm:prSet phldrT="[Text]"/>
      <dgm:spPr/>
      <dgm:t>
        <a:bodyPr/>
        <a:lstStyle/>
        <a:p>
          <a:r>
            <a:rPr lang="en-US" dirty="0"/>
            <a:t>Double Occupancy</a:t>
          </a:r>
        </a:p>
      </dgm:t>
    </dgm:pt>
    <dgm:pt modelId="{CA56D1BE-ECDD-41BD-95C1-CBB5BB6C08F1}" type="parTrans" cxnId="{E27484F9-CDD3-4F2C-9FAC-6D711CB4768E}">
      <dgm:prSet/>
      <dgm:spPr/>
      <dgm:t>
        <a:bodyPr/>
        <a:lstStyle/>
        <a:p>
          <a:endParaRPr lang="en-US"/>
        </a:p>
      </dgm:t>
    </dgm:pt>
    <dgm:pt modelId="{8BC02852-8C1D-46A6-B319-6A8080C118E7}" type="sibTrans" cxnId="{E27484F9-CDD3-4F2C-9FAC-6D711CB4768E}">
      <dgm:prSet/>
      <dgm:spPr/>
      <dgm:t>
        <a:bodyPr/>
        <a:lstStyle/>
        <a:p>
          <a:endParaRPr lang="en-US"/>
        </a:p>
      </dgm:t>
    </dgm:pt>
    <dgm:pt modelId="{325CE95C-32DC-4DFB-8A9F-47D70A7C5E93}">
      <dgm:prSet phldrT="[Text]"/>
      <dgm:spPr/>
      <dgm:t>
        <a:bodyPr/>
        <a:lstStyle/>
        <a:p>
          <a:r>
            <a:rPr lang="en-US" dirty="0"/>
            <a:t>Guesthouse</a:t>
          </a:r>
        </a:p>
      </dgm:t>
    </dgm:pt>
    <dgm:pt modelId="{98FC5C0D-EB28-4A6A-922A-23B920A3826C}" type="parTrans" cxnId="{687830A6-94B0-4A65-AE25-5EA58A296B47}">
      <dgm:prSet/>
      <dgm:spPr/>
      <dgm:t>
        <a:bodyPr/>
        <a:lstStyle/>
        <a:p>
          <a:endParaRPr lang="en-US"/>
        </a:p>
      </dgm:t>
    </dgm:pt>
    <dgm:pt modelId="{D313CB97-3AF0-4599-944F-A1F17FCD8186}" type="sibTrans" cxnId="{687830A6-94B0-4A65-AE25-5EA58A296B47}">
      <dgm:prSet/>
      <dgm:spPr/>
      <dgm:t>
        <a:bodyPr/>
        <a:lstStyle/>
        <a:p>
          <a:endParaRPr lang="en-US"/>
        </a:p>
      </dgm:t>
    </dgm:pt>
    <dgm:pt modelId="{32A1E11E-98E5-4636-AFED-67F11CB40CD9}">
      <dgm:prSet phldrT="[Text]"/>
      <dgm:spPr/>
      <dgm:t>
        <a:bodyPr/>
        <a:lstStyle/>
        <a:p>
          <a:r>
            <a:rPr lang="en-US" dirty="0"/>
            <a:t>Common Area</a:t>
          </a:r>
        </a:p>
      </dgm:t>
    </dgm:pt>
    <dgm:pt modelId="{BD7258B4-4CCC-4C75-ABA3-4CBADFB1322A}" type="parTrans" cxnId="{CF8BA97E-D3BF-4EED-B08C-965F0F6EF03A}">
      <dgm:prSet/>
      <dgm:spPr/>
      <dgm:t>
        <a:bodyPr/>
        <a:lstStyle/>
        <a:p>
          <a:endParaRPr lang="en-US"/>
        </a:p>
      </dgm:t>
    </dgm:pt>
    <dgm:pt modelId="{0872C574-9FC7-4D91-B315-A4D9BD307C0C}" type="sibTrans" cxnId="{CF8BA97E-D3BF-4EED-B08C-965F0F6EF03A}">
      <dgm:prSet/>
      <dgm:spPr/>
      <dgm:t>
        <a:bodyPr/>
        <a:lstStyle/>
        <a:p>
          <a:endParaRPr lang="en-US"/>
        </a:p>
      </dgm:t>
    </dgm:pt>
    <dgm:pt modelId="{BF10A83B-0DB0-4F52-A319-9751969BD8B7}">
      <dgm:prSet phldrT="[Text]"/>
      <dgm:spPr/>
      <dgm:t>
        <a:bodyPr/>
        <a:lstStyle/>
        <a:p>
          <a:r>
            <a:rPr lang="en-US" dirty="0"/>
            <a:t>Dining space</a:t>
          </a:r>
        </a:p>
      </dgm:t>
    </dgm:pt>
    <dgm:pt modelId="{B7381245-B5B8-4456-95A2-1D4F4FF6E7DC}" type="parTrans" cxnId="{47FA50D9-061F-40A4-A787-CEE943465F0B}">
      <dgm:prSet/>
      <dgm:spPr/>
      <dgm:t>
        <a:bodyPr/>
        <a:lstStyle/>
        <a:p>
          <a:endParaRPr lang="en-US"/>
        </a:p>
      </dgm:t>
    </dgm:pt>
    <dgm:pt modelId="{B864C591-79E1-4BE4-84F0-219DEF0D361B}" type="sibTrans" cxnId="{47FA50D9-061F-40A4-A787-CEE943465F0B}">
      <dgm:prSet/>
      <dgm:spPr/>
      <dgm:t>
        <a:bodyPr/>
        <a:lstStyle/>
        <a:p>
          <a:endParaRPr lang="en-US"/>
        </a:p>
      </dgm:t>
    </dgm:pt>
    <dgm:pt modelId="{08009ED2-B0A4-4716-8DD6-B80DE698B4CB}">
      <dgm:prSet phldrT="[Text]"/>
      <dgm:spPr/>
      <dgm:t>
        <a:bodyPr/>
        <a:lstStyle/>
        <a:p>
          <a:r>
            <a:rPr lang="en-US" dirty="0"/>
            <a:t>Shared bathroom in each cottage</a:t>
          </a:r>
        </a:p>
      </dgm:t>
    </dgm:pt>
    <dgm:pt modelId="{5677E31F-4A26-4225-BFB0-2FBAA209B003}" type="parTrans" cxnId="{678144BE-7AC6-4E31-9A8A-09F9DE7E678F}">
      <dgm:prSet/>
      <dgm:spPr/>
      <dgm:t>
        <a:bodyPr/>
        <a:lstStyle/>
        <a:p>
          <a:endParaRPr lang="en-US"/>
        </a:p>
      </dgm:t>
    </dgm:pt>
    <dgm:pt modelId="{04C94703-371C-40F7-85DF-13D8564033D8}" type="sibTrans" cxnId="{678144BE-7AC6-4E31-9A8A-09F9DE7E678F}">
      <dgm:prSet/>
      <dgm:spPr/>
      <dgm:t>
        <a:bodyPr/>
        <a:lstStyle/>
        <a:p>
          <a:endParaRPr lang="en-US"/>
        </a:p>
      </dgm:t>
    </dgm:pt>
    <dgm:pt modelId="{3EB6EEDC-3C0A-406A-9E53-47DC15976354}">
      <dgm:prSet phldrT="[Text]"/>
      <dgm:spPr/>
      <dgm:t>
        <a:bodyPr/>
        <a:lstStyle/>
        <a:p>
          <a:r>
            <a:rPr lang="en-US" dirty="0"/>
            <a:t>Shared closet</a:t>
          </a:r>
        </a:p>
      </dgm:t>
    </dgm:pt>
    <dgm:pt modelId="{7692FF84-E1A4-42E3-BBE1-EF3B473730E9}" type="parTrans" cxnId="{3DDE0918-463B-435D-A9AC-840EE66C18EB}">
      <dgm:prSet/>
      <dgm:spPr/>
      <dgm:t>
        <a:bodyPr/>
        <a:lstStyle/>
        <a:p>
          <a:endParaRPr lang="en-US"/>
        </a:p>
      </dgm:t>
    </dgm:pt>
    <dgm:pt modelId="{EBB6CD99-8212-4CC2-AE3B-6331AC701B57}" type="sibTrans" cxnId="{3DDE0918-463B-435D-A9AC-840EE66C18EB}">
      <dgm:prSet/>
      <dgm:spPr/>
      <dgm:t>
        <a:bodyPr/>
        <a:lstStyle/>
        <a:p>
          <a:endParaRPr lang="en-US"/>
        </a:p>
      </dgm:t>
    </dgm:pt>
    <dgm:pt modelId="{649D4BAB-1E62-4971-ACF7-EA09C2A7BE91}">
      <dgm:prSet/>
      <dgm:spPr/>
      <dgm:t>
        <a:bodyPr/>
        <a:lstStyle/>
        <a:p>
          <a:r>
            <a:rPr lang="en-US" dirty="0"/>
            <a:t>5 bedrooms</a:t>
          </a:r>
        </a:p>
      </dgm:t>
    </dgm:pt>
    <dgm:pt modelId="{1C696BEE-077E-46F1-ABE9-5ABEF3861BFC}" type="parTrans" cxnId="{1AD291B4-CB3E-4228-AAB3-CE5EB23D3E57}">
      <dgm:prSet/>
      <dgm:spPr/>
      <dgm:t>
        <a:bodyPr/>
        <a:lstStyle/>
        <a:p>
          <a:endParaRPr lang="en-US"/>
        </a:p>
      </dgm:t>
    </dgm:pt>
    <dgm:pt modelId="{0A138C51-D79D-4915-B8F9-F1071E24B5B1}" type="sibTrans" cxnId="{1AD291B4-CB3E-4228-AAB3-CE5EB23D3E57}">
      <dgm:prSet/>
      <dgm:spPr/>
      <dgm:t>
        <a:bodyPr/>
        <a:lstStyle/>
        <a:p>
          <a:endParaRPr lang="en-US"/>
        </a:p>
      </dgm:t>
    </dgm:pt>
    <dgm:pt modelId="{D6427C83-E8E8-408F-99DD-1F70C77A4D1E}">
      <dgm:prSet/>
      <dgm:spPr/>
      <dgm:t>
        <a:bodyPr/>
        <a:lstStyle/>
        <a:p>
          <a:r>
            <a:rPr lang="en-US" dirty="0"/>
            <a:t>Room set up varies with bunk beds and/or full beds</a:t>
          </a:r>
        </a:p>
      </dgm:t>
    </dgm:pt>
    <dgm:pt modelId="{0394E71C-2BC1-4F24-8888-7B308A5CAD6B}" type="parTrans" cxnId="{B3FC81B7-70DB-4F3B-93B7-CFDAAFA943E5}">
      <dgm:prSet/>
      <dgm:spPr/>
      <dgm:t>
        <a:bodyPr/>
        <a:lstStyle/>
        <a:p>
          <a:endParaRPr lang="en-US"/>
        </a:p>
      </dgm:t>
    </dgm:pt>
    <dgm:pt modelId="{85B93A20-D926-4B55-A40C-81677C363628}" type="sibTrans" cxnId="{B3FC81B7-70DB-4F3B-93B7-CFDAAFA943E5}">
      <dgm:prSet/>
      <dgm:spPr/>
      <dgm:t>
        <a:bodyPr/>
        <a:lstStyle/>
        <a:p>
          <a:endParaRPr lang="en-US"/>
        </a:p>
      </dgm:t>
    </dgm:pt>
    <dgm:pt modelId="{F1734BD8-8331-42E1-956E-E039AFE02178}">
      <dgm:prSet/>
      <dgm:spPr/>
      <dgm:t>
        <a:bodyPr/>
        <a:lstStyle/>
        <a:p>
          <a:r>
            <a:rPr lang="en-US" dirty="0"/>
            <a:t>Shared bathroom</a:t>
          </a:r>
        </a:p>
      </dgm:t>
    </dgm:pt>
    <dgm:pt modelId="{568CE6C5-EAF7-4024-860C-DA9E2D155B41}" type="parTrans" cxnId="{25E4807C-2AA3-4CDD-8E0F-AA80EAFB1604}">
      <dgm:prSet/>
      <dgm:spPr/>
      <dgm:t>
        <a:bodyPr/>
        <a:lstStyle/>
        <a:p>
          <a:endParaRPr lang="en-US"/>
        </a:p>
      </dgm:t>
    </dgm:pt>
    <dgm:pt modelId="{ECF26562-F588-4ABE-956E-21B2940A098A}" type="sibTrans" cxnId="{25E4807C-2AA3-4CDD-8E0F-AA80EAFB1604}">
      <dgm:prSet/>
      <dgm:spPr/>
      <dgm:t>
        <a:bodyPr/>
        <a:lstStyle/>
        <a:p>
          <a:endParaRPr lang="en-US"/>
        </a:p>
      </dgm:t>
    </dgm:pt>
    <dgm:pt modelId="{50DB5085-3F56-47F5-A524-8B8F994843C5}">
      <dgm:prSet phldrT="[Text]"/>
      <dgm:spPr/>
      <dgm:t>
        <a:bodyPr/>
        <a:lstStyle/>
        <a:p>
          <a:r>
            <a:rPr lang="en-US" dirty="0"/>
            <a:t>Meeting space</a:t>
          </a:r>
        </a:p>
      </dgm:t>
    </dgm:pt>
    <dgm:pt modelId="{2CC4E4E4-DC0B-41CF-A1A1-BDD2572F821C}" type="parTrans" cxnId="{2938A8ED-495C-4C95-9E1B-CACEFC13B722}">
      <dgm:prSet/>
      <dgm:spPr/>
      <dgm:t>
        <a:bodyPr/>
        <a:lstStyle/>
        <a:p>
          <a:endParaRPr lang="en-US"/>
        </a:p>
      </dgm:t>
    </dgm:pt>
    <dgm:pt modelId="{0AC24BF7-E2B2-4065-AF24-242CE6E916FA}" type="sibTrans" cxnId="{2938A8ED-495C-4C95-9E1B-CACEFC13B722}">
      <dgm:prSet/>
      <dgm:spPr/>
      <dgm:t>
        <a:bodyPr/>
        <a:lstStyle/>
        <a:p>
          <a:endParaRPr lang="en-US"/>
        </a:p>
      </dgm:t>
    </dgm:pt>
    <dgm:pt modelId="{FB3D9B9D-2160-4929-922A-2A561587085C}">
      <dgm:prSet phldrT="[Text]"/>
      <dgm:spPr/>
      <dgm:t>
        <a:bodyPr/>
        <a:lstStyle/>
        <a:p>
          <a:r>
            <a:rPr lang="en-US" dirty="0"/>
            <a:t>Open- air with beautiful view</a:t>
          </a:r>
        </a:p>
      </dgm:t>
    </dgm:pt>
    <dgm:pt modelId="{A286E096-0861-49ED-B0AA-74CCF5FB547B}" type="parTrans" cxnId="{40E026B2-7119-48D0-B50B-E4E9C83B1BB1}">
      <dgm:prSet/>
      <dgm:spPr/>
      <dgm:t>
        <a:bodyPr/>
        <a:lstStyle/>
        <a:p>
          <a:endParaRPr lang="en-US"/>
        </a:p>
      </dgm:t>
    </dgm:pt>
    <dgm:pt modelId="{2A3C8121-5CAA-4D6E-80A5-618DBF18B21B}" type="sibTrans" cxnId="{40E026B2-7119-48D0-B50B-E4E9C83B1BB1}">
      <dgm:prSet/>
      <dgm:spPr/>
      <dgm:t>
        <a:bodyPr/>
        <a:lstStyle/>
        <a:p>
          <a:endParaRPr lang="en-US"/>
        </a:p>
      </dgm:t>
    </dgm:pt>
    <dgm:pt modelId="{8AE996D7-54B7-4421-9B1D-0529ED87605B}">
      <dgm:prSet phldrT="[Text]"/>
      <dgm:spPr/>
      <dgm:t>
        <a:bodyPr/>
        <a:lstStyle/>
        <a:p>
          <a:r>
            <a:rPr lang="en-US" dirty="0"/>
            <a:t>Cooking Space</a:t>
          </a:r>
        </a:p>
      </dgm:t>
    </dgm:pt>
    <dgm:pt modelId="{4FA9A6E9-6617-44B0-BDFA-34F9B559B80C}" type="parTrans" cxnId="{E48A29B2-C8CA-434D-9CDB-013274E5E60F}">
      <dgm:prSet/>
      <dgm:spPr/>
      <dgm:t>
        <a:bodyPr/>
        <a:lstStyle/>
        <a:p>
          <a:endParaRPr lang="en-US"/>
        </a:p>
      </dgm:t>
    </dgm:pt>
    <dgm:pt modelId="{332B7336-BED7-4FF0-A979-E374EE055926}" type="sibTrans" cxnId="{E48A29B2-C8CA-434D-9CDB-013274E5E60F}">
      <dgm:prSet/>
      <dgm:spPr/>
      <dgm:t>
        <a:bodyPr/>
        <a:lstStyle/>
        <a:p>
          <a:endParaRPr lang="en-US"/>
        </a:p>
      </dgm:t>
    </dgm:pt>
    <dgm:pt modelId="{C5C5CB20-FE1F-4BE9-92FB-AB1BC91DBC24}" type="pres">
      <dgm:prSet presAssocID="{463A82AA-C584-4E30-8CB8-017DBCB22AFF}" presName="diagram" presStyleCnt="0">
        <dgm:presLayoutVars>
          <dgm:dir/>
          <dgm:resizeHandles val="exact"/>
        </dgm:presLayoutVars>
      </dgm:prSet>
      <dgm:spPr/>
    </dgm:pt>
    <dgm:pt modelId="{C46A6D6A-7724-4F20-88CA-A639C5A283C5}" type="pres">
      <dgm:prSet presAssocID="{10A40763-471B-40DB-AC29-5FCD0F1476E7}" presName="node" presStyleLbl="node1" presStyleIdx="0" presStyleCnt="4" custLinFactNeighborX="275" custLinFactNeighborY="-1394">
        <dgm:presLayoutVars>
          <dgm:bulletEnabled val="1"/>
        </dgm:presLayoutVars>
      </dgm:prSet>
      <dgm:spPr/>
    </dgm:pt>
    <dgm:pt modelId="{A33ABA90-1FF0-44F6-9E65-69DB8EC48404}" type="pres">
      <dgm:prSet presAssocID="{527A69CB-448D-49AE-8118-B7981DC7EA86}" presName="sibTrans" presStyleCnt="0"/>
      <dgm:spPr/>
    </dgm:pt>
    <dgm:pt modelId="{4EAB929D-2E9D-4822-9F9F-478D1D4FD9CF}" type="pres">
      <dgm:prSet presAssocID="{325CE95C-32DC-4DFB-8A9F-47D70A7C5E93}" presName="node" presStyleLbl="node1" presStyleIdx="1" presStyleCnt="4">
        <dgm:presLayoutVars>
          <dgm:bulletEnabled val="1"/>
        </dgm:presLayoutVars>
      </dgm:prSet>
      <dgm:spPr/>
    </dgm:pt>
    <dgm:pt modelId="{ECCDC0DD-4BF2-443A-B4BC-30A0E2EAA695}" type="pres">
      <dgm:prSet presAssocID="{D313CB97-3AF0-4599-944F-A1F17FCD8186}" presName="sibTrans" presStyleCnt="0"/>
      <dgm:spPr/>
    </dgm:pt>
    <dgm:pt modelId="{ACC7BD63-2DA2-4A54-BBF0-D3B4B0C553AE}" type="pres">
      <dgm:prSet presAssocID="{32A1E11E-98E5-4636-AFED-67F11CB40CD9}" presName="node" presStyleLbl="node1" presStyleIdx="2" presStyleCnt="4">
        <dgm:presLayoutVars>
          <dgm:bulletEnabled val="1"/>
        </dgm:presLayoutVars>
      </dgm:prSet>
      <dgm:spPr/>
    </dgm:pt>
    <dgm:pt modelId="{BA8B35CE-BB8C-436C-825E-AC89177DF4AB}" type="pres">
      <dgm:prSet presAssocID="{0872C574-9FC7-4D91-B315-A4D9BD307C0C}" presName="sibTrans" presStyleCnt="0"/>
      <dgm:spPr/>
    </dgm:pt>
    <dgm:pt modelId="{BC2ADB8F-F4E8-4BB1-BB40-546BAE757800}" type="pres">
      <dgm:prSet presAssocID="{8AE996D7-54B7-4421-9B1D-0529ED87605B}" presName="node" presStyleLbl="node1" presStyleIdx="3" presStyleCnt="4">
        <dgm:presLayoutVars>
          <dgm:bulletEnabled val="1"/>
        </dgm:presLayoutVars>
      </dgm:prSet>
      <dgm:spPr/>
    </dgm:pt>
  </dgm:ptLst>
  <dgm:cxnLst>
    <dgm:cxn modelId="{4C8BCD00-8ADB-439F-A0D6-0A8E7C24CFF4}" type="presOf" srcId="{BF10A83B-0DB0-4F52-A319-9751969BD8B7}" destId="{ACC7BD63-2DA2-4A54-BBF0-D3B4B0C553AE}" srcOrd="0" destOrd="1" presId="urn:microsoft.com/office/officeart/2005/8/layout/default"/>
    <dgm:cxn modelId="{368D690F-938F-4341-B555-782CBB5DE13B}" type="presOf" srcId="{325CE95C-32DC-4DFB-8A9F-47D70A7C5E93}" destId="{4EAB929D-2E9D-4822-9F9F-478D1D4FD9CF}" srcOrd="0" destOrd="0" presId="urn:microsoft.com/office/officeart/2005/8/layout/default"/>
    <dgm:cxn modelId="{3DDE0918-463B-435D-A9AC-840EE66C18EB}" srcId="{10A40763-471B-40DB-AC29-5FCD0F1476E7}" destId="{3EB6EEDC-3C0A-406A-9E53-47DC15976354}" srcOrd="2" destOrd="0" parTransId="{7692FF84-E1A4-42E3-BBE1-EF3B473730E9}" sibTransId="{EBB6CD99-8212-4CC2-AE3B-6331AC701B57}"/>
    <dgm:cxn modelId="{FA1BF032-0AEB-43E4-8956-7E038D1B9CA5}" type="presOf" srcId="{08009ED2-B0A4-4716-8DD6-B80DE698B4CB}" destId="{C46A6D6A-7724-4F20-88CA-A639C5A283C5}" srcOrd="0" destOrd="2" presId="urn:microsoft.com/office/officeart/2005/8/layout/default"/>
    <dgm:cxn modelId="{0992B660-F772-4C10-A9C2-6DF4DDBE3847}" type="presOf" srcId="{10A40763-471B-40DB-AC29-5FCD0F1476E7}" destId="{C46A6D6A-7724-4F20-88CA-A639C5A283C5}" srcOrd="0" destOrd="0" presId="urn:microsoft.com/office/officeart/2005/8/layout/default"/>
    <dgm:cxn modelId="{43BC0D72-DDCE-4DA9-9CD0-171E4FC3A24E}" type="presOf" srcId="{E7531D07-732D-4B0D-9980-A47191351F78}" destId="{C46A6D6A-7724-4F20-88CA-A639C5A283C5}" srcOrd="0" destOrd="1" presId="urn:microsoft.com/office/officeart/2005/8/layout/default"/>
    <dgm:cxn modelId="{2CF3AB73-A66C-4084-908D-0B22C85B71DB}" type="presOf" srcId="{D6427C83-E8E8-408F-99DD-1F70C77A4D1E}" destId="{4EAB929D-2E9D-4822-9F9F-478D1D4FD9CF}" srcOrd="0" destOrd="2" presId="urn:microsoft.com/office/officeart/2005/8/layout/default"/>
    <dgm:cxn modelId="{8054AC55-A953-4F3D-83DB-F685632BAF71}" type="presOf" srcId="{32A1E11E-98E5-4636-AFED-67F11CB40CD9}" destId="{ACC7BD63-2DA2-4A54-BBF0-D3B4B0C553AE}" srcOrd="0" destOrd="0" presId="urn:microsoft.com/office/officeart/2005/8/layout/default"/>
    <dgm:cxn modelId="{25E4807C-2AA3-4CDD-8E0F-AA80EAFB1604}" srcId="{649D4BAB-1E62-4971-ACF7-EA09C2A7BE91}" destId="{F1734BD8-8331-42E1-956E-E039AFE02178}" srcOrd="1" destOrd="0" parTransId="{568CE6C5-EAF7-4024-860C-DA9E2D155B41}" sibTransId="{ECF26562-F588-4ABE-956E-21B2940A098A}"/>
    <dgm:cxn modelId="{CF8BA97E-D3BF-4EED-B08C-965F0F6EF03A}" srcId="{463A82AA-C584-4E30-8CB8-017DBCB22AFF}" destId="{32A1E11E-98E5-4636-AFED-67F11CB40CD9}" srcOrd="2" destOrd="0" parTransId="{BD7258B4-4CCC-4C75-ABA3-4CBADFB1322A}" sibTransId="{0872C574-9FC7-4D91-B315-A4D9BD307C0C}"/>
    <dgm:cxn modelId="{BD82C482-43D9-4AC7-868F-6F1136633E9B}" srcId="{463A82AA-C584-4E30-8CB8-017DBCB22AFF}" destId="{10A40763-471B-40DB-AC29-5FCD0F1476E7}" srcOrd="0" destOrd="0" parTransId="{1EF96425-AAA9-4E05-A8B4-5728B20FE57E}" sibTransId="{527A69CB-448D-49AE-8118-B7981DC7EA86}"/>
    <dgm:cxn modelId="{ED9EC197-AA74-4F94-94FD-4036D3A6D808}" type="presOf" srcId="{463A82AA-C584-4E30-8CB8-017DBCB22AFF}" destId="{C5C5CB20-FE1F-4BE9-92FB-AB1BC91DBC24}" srcOrd="0" destOrd="0" presId="urn:microsoft.com/office/officeart/2005/8/layout/default"/>
    <dgm:cxn modelId="{687830A6-94B0-4A65-AE25-5EA58A296B47}" srcId="{463A82AA-C584-4E30-8CB8-017DBCB22AFF}" destId="{325CE95C-32DC-4DFB-8A9F-47D70A7C5E93}" srcOrd="1" destOrd="0" parTransId="{98FC5C0D-EB28-4A6A-922A-23B920A3826C}" sibTransId="{D313CB97-3AF0-4599-944F-A1F17FCD8186}"/>
    <dgm:cxn modelId="{D2BD82B0-715C-4670-8A55-7AB6A127941A}" type="presOf" srcId="{FB3D9B9D-2160-4929-922A-2A561587085C}" destId="{ACC7BD63-2DA2-4A54-BBF0-D3B4B0C553AE}" srcOrd="0" destOrd="3" presId="urn:microsoft.com/office/officeart/2005/8/layout/default"/>
    <dgm:cxn modelId="{40E026B2-7119-48D0-B50B-E4E9C83B1BB1}" srcId="{32A1E11E-98E5-4636-AFED-67F11CB40CD9}" destId="{FB3D9B9D-2160-4929-922A-2A561587085C}" srcOrd="2" destOrd="0" parTransId="{A286E096-0861-49ED-B0AA-74CCF5FB547B}" sibTransId="{2A3C8121-5CAA-4D6E-80A5-618DBF18B21B}"/>
    <dgm:cxn modelId="{E48A29B2-C8CA-434D-9CDB-013274E5E60F}" srcId="{463A82AA-C584-4E30-8CB8-017DBCB22AFF}" destId="{8AE996D7-54B7-4421-9B1D-0529ED87605B}" srcOrd="3" destOrd="0" parTransId="{4FA9A6E9-6617-44B0-BDFA-34F9B559B80C}" sibTransId="{332B7336-BED7-4FF0-A979-E374EE055926}"/>
    <dgm:cxn modelId="{1AD291B4-CB3E-4228-AAB3-CE5EB23D3E57}" srcId="{325CE95C-32DC-4DFB-8A9F-47D70A7C5E93}" destId="{649D4BAB-1E62-4971-ACF7-EA09C2A7BE91}" srcOrd="0" destOrd="0" parTransId="{1C696BEE-077E-46F1-ABE9-5ABEF3861BFC}" sibTransId="{0A138C51-D79D-4915-B8F9-F1071E24B5B1}"/>
    <dgm:cxn modelId="{B3FC81B7-70DB-4F3B-93B7-CFDAAFA943E5}" srcId="{649D4BAB-1E62-4971-ACF7-EA09C2A7BE91}" destId="{D6427C83-E8E8-408F-99DD-1F70C77A4D1E}" srcOrd="0" destOrd="0" parTransId="{0394E71C-2BC1-4F24-8888-7B308A5CAD6B}" sibTransId="{85B93A20-D926-4B55-A40C-81677C363628}"/>
    <dgm:cxn modelId="{26EBDEBD-90CC-489D-A888-F079AD835E32}" type="presOf" srcId="{649D4BAB-1E62-4971-ACF7-EA09C2A7BE91}" destId="{4EAB929D-2E9D-4822-9F9F-478D1D4FD9CF}" srcOrd="0" destOrd="1" presId="urn:microsoft.com/office/officeart/2005/8/layout/default"/>
    <dgm:cxn modelId="{678144BE-7AC6-4E31-9A8A-09F9DE7E678F}" srcId="{10A40763-471B-40DB-AC29-5FCD0F1476E7}" destId="{08009ED2-B0A4-4716-8DD6-B80DE698B4CB}" srcOrd="1" destOrd="0" parTransId="{5677E31F-4A26-4225-BFB0-2FBAA209B003}" sibTransId="{04C94703-371C-40F7-85DF-13D8564033D8}"/>
    <dgm:cxn modelId="{E57EAEC9-0F5E-4C5C-9CA3-72EC61D9A822}" type="presOf" srcId="{3EB6EEDC-3C0A-406A-9E53-47DC15976354}" destId="{C46A6D6A-7724-4F20-88CA-A639C5A283C5}" srcOrd="0" destOrd="3" presId="urn:microsoft.com/office/officeart/2005/8/layout/default"/>
    <dgm:cxn modelId="{47FA50D9-061F-40A4-A787-CEE943465F0B}" srcId="{32A1E11E-98E5-4636-AFED-67F11CB40CD9}" destId="{BF10A83B-0DB0-4F52-A319-9751969BD8B7}" srcOrd="0" destOrd="0" parTransId="{B7381245-B5B8-4456-95A2-1D4F4FF6E7DC}" sibTransId="{B864C591-79E1-4BE4-84F0-219DEF0D361B}"/>
    <dgm:cxn modelId="{34A928DC-E0A1-41CF-B3E6-5EC8CC1D3A35}" type="presOf" srcId="{50DB5085-3F56-47F5-A524-8B8F994843C5}" destId="{ACC7BD63-2DA2-4A54-BBF0-D3B4B0C553AE}" srcOrd="0" destOrd="2" presId="urn:microsoft.com/office/officeart/2005/8/layout/default"/>
    <dgm:cxn modelId="{7C081DE3-9F9B-4DF3-ABF2-45770903CE71}" type="presOf" srcId="{8AE996D7-54B7-4421-9B1D-0529ED87605B}" destId="{BC2ADB8F-F4E8-4BB1-BB40-546BAE757800}" srcOrd="0" destOrd="0" presId="urn:microsoft.com/office/officeart/2005/8/layout/default"/>
    <dgm:cxn modelId="{2938A8ED-495C-4C95-9E1B-CACEFC13B722}" srcId="{32A1E11E-98E5-4636-AFED-67F11CB40CD9}" destId="{50DB5085-3F56-47F5-A524-8B8F994843C5}" srcOrd="1" destOrd="0" parTransId="{2CC4E4E4-DC0B-41CF-A1A1-BDD2572F821C}" sibTransId="{0AC24BF7-E2B2-4065-AF24-242CE6E916FA}"/>
    <dgm:cxn modelId="{0EA138F1-7EED-410B-B496-AFB320A4456F}" type="presOf" srcId="{F1734BD8-8331-42E1-956E-E039AFE02178}" destId="{4EAB929D-2E9D-4822-9F9F-478D1D4FD9CF}" srcOrd="0" destOrd="3" presId="urn:microsoft.com/office/officeart/2005/8/layout/default"/>
    <dgm:cxn modelId="{E27484F9-CDD3-4F2C-9FAC-6D711CB4768E}" srcId="{10A40763-471B-40DB-AC29-5FCD0F1476E7}" destId="{E7531D07-732D-4B0D-9980-A47191351F78}" srcOrd="0" destOrd="0" parTransId="{CA56D1BE-ECDD-41BD-95C1-CBB5BB6C08F1}" sibTransId="{8BC02852-8C1D-46A6-B319-6A8080C118E7}"/>
    <dgm:cxn modelId="{719D82D8-A2E8-40CD-B6A1-BD94E570808B}" type="presParOf" srcId="{C5C5CB20-FE1F-4BE9-92FB-AB1BC91DBC24}" destId="{C46A6D6A-7724-4F20-88CA-A639C5A283C5}" srcOrd="0" destOrd="0" presId="urn:microsoft.com/office/officeart/2005/8/layout/default"/>
    <dgm:cxn modelId="{D11C91C1-2B23-4BAC-B0BF-1F12ECFA2353}" type="presParOf" srcId="{C5C5CB20-FE1F-4BE9-92FB-AB1BC91DBC24}" destId="{A33ABA90-1FF0-44F6-9E65-69DB8EC48404}" srcOrd="1" destOrd="0" presId="urn:microsoft.com/office/officeart/2005/8/layout/default"/>
    <dgm:cxn modelId="{D0F51FAE-965A-4539-AC50-13B23CBF3F08}" type="presParOf" srcId="{C5C5CB20-FE1F-4BE9-92FB-AB1BC91DBC24}" destId="{4EAB929D-2E9D-4822-9F9F-478D1D4FD9CF}" srcOrd="2" destOrd="0" presId="urn:microsoft.com/office/officeart/2005/8/layout/default"/>
    <dgm:cxn modelId="{B8E4BFCD-9A4A-4BD2-8CE3-A00409B4E46B}" type="presParOf" srcId="{C5C5CB20-FE1F-4BE9-92FB-AB1BC91DBC24}" destId="{ECCDC0DD-4BF2-443A-B4BC-30A0E2EAA695}" srcOrd="3" destOrd="0" presId="urn:microsoft.com/office/officeart/2005/8/layout/default"/>
    <dgm:cxn modelId="{204F0817-66BB-4211-A298-2C8CD7313021}" type="presParOf" srcId="{C5C5CB20-FE1F-4BE9-92FB-AB1BC91DBC24}" destId="{ACC7BD63-2DA2-4A54-BBF0-D3B4B0C553AE}" srcOrd="4" destOrd="0" presId="urn:microsoft.com/office/officeart/2005/8/layout/default"/>
    <dgm:cxn modelId="{8CD559C1-6BB8-4B27-9B80-3EF7E06FCAB4}" type="presParOf" srcId="{C5C5CB20-FE1F-4BE9-92FB-AB1BC91DBC24}" destId="{BA8B35CE-BB8C-436C-825E-AC89177DF4AB}" srcOrd="5" destOrd="0" presId="urn:microsoft.com/office/officeart/2005/8/layout/default"/>
    <dgm:cxn modelId="{29119D9B-2DC9-4BD6-AB27-F9E3FE1F681A}" type="presParOf" srcId="{C5C5CB20-FE1F-4BE9-92FB-AB1BC91DBC24}" destId="{BC2ADB8F-F4E8-4BB1-BB40-546BAE757800}"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08D4BA-B585-4409-8178-8519ED3BFD69}">
      <dsp:nvSpPr>
        <dsp:cNvPr id="0" name=""/>
        <dsp:cNvSpPr/>
      </dsp:nvSpPr>
      <dsp:spPr>
        <a:xfrm>
          <a:off x="0" y="184434"/>
          <a:ext cx="5641974" cy="319409"/>
        </a:xfrm>
        <a:prstGeom prst="roundRect">
          <a:avLst/>
        </a:prstGeom>
        <a:gradFill rotWithShape="0">
          <a:gsLst>
            <a:gs pos="0">
              <a:schemeClr val="accent2">
                <a:hueOff val="0"/>
                <a:satOff val="0"/>
                <a:lumOff val="0"/>
                <a:alphaOff val="0"/>
                <a:tint val="100000"/>
                <a:shade val="85000"/>
                <a:satMod val="100000"/>
                <a:lumMod val="100000"/>
              </a:schemeClr>
            </a:gs>
            <a:gs pos="100000">
              <a:schemeClr val="accent2">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6-12 months in advance</a:t>
          </a:r>
        </a:p>
      </dsp:txBody>
      <dsp:txXfrm>
        <a:off x="15592" y="200026"/>
        <a:ext cx="5610790" cy="288225"/>
      </dsp:txXfrm>
    </dsp:sp>
    <dsp:sp modelId="{0B792AFA-9009-456F-8D79-99BA87FB9074}">
      <dsp:nvSpPr>
        <dsp:cNvPr id="0" name=""/>
        <dsp:cNvSpPr/>
      </dsp:nvSpPr>
      <dsp:spPr>
        <a:xfrm>
          <a:off x="0" y="503844"/>
          <a:ext cx="5641974" cy="681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133" tIns="17780" rIns="99568" bIns="17780" numCol="1" spcCol="1270" anchor="t" anchorCtr="0">
          <a:noAutofit/>
        </a:bodyPr>
        <a:lstStyle/>
        <a:p>
          <a:pPr marL="57150" lvl="1" indent="-57150" algn="l" defTabSz="488950">
            <a:lnSpc>
              <a:spcPct val="90000"/>
            </a:lnSpc>
            <a:spcBef>
              <a:spcPct val="0"/>
            </a:spcBef>
            <a:spcAft>
              <a:spcPct val="20000"/>
            </a:spcAft>
            <a:buChar char="•"/>
          </a:pPr>
          <a:r>
            <a:rPr lang="en-US" sz="1100" kern="1200"/>
            <a:t>Team selection</a:t>
          </a:r>
        </a:p>
        <a:p>
          <a:pPr marL="57150" lvl="1" indent="-57150" algn="l" defTabSz="488950">
            <a:lnSpc>
              <a:spcPct val="90000"/>
            </a:lnSpc>
            <a:spcBef>
              <a:spcPct val="0"/>
            </a:spcBef>
            <a:spcAft>
              <a:spcPct val="20000"/>
            </a:spcAft>
            <a:buChar char="•"/>
          </a:pPr>
          <a:r>
            <a:rPr lang="en-US" sz="1100" kern="1200"/>
            <a:t>Acquire passports</a:t>
          </a:r>
        </a:p>
        <a:p>
          <a:pPr marL="57150" lvl="1" indent="-57150" algn="l" defTabSz="488950">
            <a:lnSpc>
              <a:spcPct val="90000"/>
            </a:lnSpc>
            <a:spcBef>
              <a:spcPct val="0"/>
            </a:spcBef>
            <a:spcAft>
              <a:spcPct val="20000"/>
            </a:spcAft>
            <a:buChar char="•"/>
          </a:pPr>
          <a:r>
            <a:rPr lang="en-US" sz="1100" kern="1200"/>
            <a:t>Begin fundraising (optional)</a:t>
          </a:r>
        </a:p>
        <a:p>
          <a:pPr marL="57150" lvl="1" indent="-57150" algn="l" defTabSz="488950">
            <a:lnSpc>
              <a:spcPct val="90000"/>
            </a:lnSpc>
            <a:spcBef>
              <a:spcPct val="0"/>
            </a:spcBef>
            <a:spcAft>
              <a:spcPct val="20000"/>
            </a:spcAft>
            <a:buChar char="•"/>
          </a:pPr>
          <a:r>
            <a:rPr lang="en-US" sz="1100" kern="1200"/>
            <a:t>Schedule team meetings/team building time </a:t>
          </a:r>
        </a:p>
      </dsp:txBody>
      <dsp:txXfrm>
        <a:off x="0" y="503844"/>
        <a:ext cx="5641974" cy="681030"/>
      </dsp:txXfrm>
    </dsp:sp>
    <dsp:sp modelId="{AF1F0B16-321F-4815-B9CA-45B3FD1D85C0}">
      <dsp:nvSpPr>
        <dsp:cNvPr id="0" name=""/>
        <dsp:cNvSpPr/>
      </dsp:nvSpPr>
      <dsp:spPr>
        <a:xfrm>
          <a:off x="0" y="1184874"/>
          <a:ext cx="5641974" cy="319409"/>
        </a:xfrm>
        <a:prstGeom prst="roundRect">
          <a:avLst/>
        </a:prstGeom>
        <a:gradFill rotWithShape="0">
          <a:gsLst>
            <a:gs pos="0">
              <a:schemeClr val="accent2">
                <a:hueOff val="398533"/>
                <a:satOff val="245"/>
                <a:lumOff val="3203"/>
                <a:alphaOff val="0"/>
                <a:tint val="100000"/>
                <a:shade val="85000"/>
                <a:satMod val="100000"/>
                <a:lumMod val="100000"/>
              </a:schemeClr>
            </a:gs>
            <a:gs pos="100000">
              <a:schemeClr val="accent2">
                <a:hueOff val="398533"/>
                <a:satOff val="245"/>
                <a:lumOff val="3203"/>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6-9 months in advance</a:t>
          </a:r>
        </a:p>
      </dsp:txBody>
      <dsp:txXfrm>
        <a:off x="15592" y="1200466"/>
        <a:ext cx="5610790" cy="288225"/>
      </dsp:txXfrm>
    </dsp:sp>
    <dsp:sp modelId="{DD3B18FB-A62B-4689-9918-0B08F31684A5}">
      <dsp:nvSpPr>
        <dsp:cNvPr id="0" name=""/>
        <dsp:cNvSpPr/>
      </dsp:nvSpPr>
      <dsp:spPr>
        <a:xfrm>
          <a:off x="0" y="1504284"/>
          <a:ext cx="5641974" cy="507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133" tIns="17780" rIns="99568" bIns="17780" numCol="1" spcCol="1270" anchor="t" anchorCtr="0">
          <a:noAutofit/>
        </a:bodyPr>
        <a:lstStyle/>
        <a:p>
          <a:pPr marL="57150" lvl="1" indent="-57150" algn="l" defTabSz="488950">
            <a:lnSpc>
              <a:spcPct val="90000"/>
            </a:lnSpc>
            <a:spcBef>
              <a:spcPct val="0"/>
            </a:spcBef>
            <a:spcAft>
              <a:spcPct val="20000"/>
            </a:spcAft>
            <a:buChar char="•"/>
          </a:pPr>
          <a:r>
            <a:rPr lang="en-US" sz="1100" kern="1200"/>
            <a:t>Secure airfare</a:t>
          </a:r>
        </a:p>
        <a:p>
          <a:pPr marL="57150" lvl="1" indent="-57150" algn="l" defTabSz="488950">
            <a:lnSpc>
              <a:spcPct val="90000"/>
            </a:lnSpc>
            <a:spcBef>
              <a:spcPct val="0"/>
            </a:spcBef>
            <a:spcAft>
              <a:spcPct val="20000"/>
            </a:spcAft>
            <a:buChar char="•"/>
          </a:pPr>
          <a:r>
            <a:rPr lang="en-US" sz="1100" kern="1200"/>
            <a:t>Secure hotel reservations</a:t>
          </a:r>
        </a:p>
        <a:p>
          <a:pPr marL="57150" lvl="1" indent="-57150" algn="l" defTabSz="488950">
            <a:lnSpc>
              <a:spcPct val="90000"/>
            </a:lnSpc>
            <a:spcBef>
              <a:spcPct val="0"/>
            </a:spcBef>
            <a:spcAft>
              <a:spcPct val="20000"/>
            </a:spcAft>
            <a:buChar char="•"/>
          </a:pPr>
          <a:r>
            <a:rPr lang="en-US" sz="1100" kern="1200"/>
            <a:t>Secure van rental (may be needed for larger teams)</a:t>
          </a:r>
        </a:p>
      </dsp:txBody>
      <dsp:txXfrm>
        <a:off x="0" y="1504284"/>
        <a:ext cx="5641974" cy="507150"/>
      </dsp:txXfrm>
    </dsp:sp>
    <dsp:sp modelId="{1B246776-C0B7-44F9-9392-4D469A5CA3D0}">
      <dsp:nvSpPr>
        <dsp:cNvPr id="0" name=""/>
        <dsp:cNvSpPr/>
      </dsp:nvSpPr>
      <dsp:spPr>
        <a:xfrm>
          <a:off x="0" y="2011434"/>
          <a:ext cx="5641974" cy="319409"/>
        </a:xfrm>
        <a:prstGeom prst="roundRect">
          <a:avLst/>
        </a:prstGeom>
        <a:gradFill rotWithShape="0">
          <a:gsLst>
            <a:gs pos="0">
              <a:schemeClr val="accent2">
                <a:hueOff val="797066"/>
                <a:satOff val="490"/>
                <a:lumOff val="6405"/>
                <a:alphaOff val="0"/>
                <a:tint val="100000"/>
                <a:shade val="85000"/>
                <a:satMod val="100000"/>
                <a:lumMod val="100000"/>
              </a:schemeClr>
            </a:gs>
            <a:gs pos="100000">
              <a:schemeClr val="accent2">
                <a:hueOff val="797066"/>
                <a:satOff val="490"/>
                <a:lumOff val="6405"/>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3-6months in advance</a:t>
          </a:r>
        </a:p>
      </dsp:txBody>
      <dsp:txXfrm>
        <a:off x="15592" y="2027026"/>
        <a:ext cx="5610790" cy="288225"/>
      </dsp:txXfrm>
    </dsp:sp>
    <dsp:sp modelId="{6D3ABB38-BA8A-4DDE-9A5D-0836F14378FF}">
      <dsp:nvSpPr>
        <dsp:cNvPr id="0" name=""/>
        <dsp:cNvSpPr/>
      </dsp:nvSpPr>
      <dsp:spPr>
        <a:xfrm>
          <a:off x="0" y="2330844"/>
          <a:ext cx="5641974" cy="956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133" tIns="17780" rIns="99568" bIns="17780" numCol="1" spcCol="1270" anchor="t" anchorCtr="0">
          <a:noAutofit/>
        </a:bodyPr>
        <a:lstStyle/>
        <a:p>
          <a:pPr marL="57150" lvl="1" indent="-57150" algn="l" defTabSz="488950">
            <a:lnSpc>
              <a:spcPct val="90000"/>
            </a:lnSpc>
            <a:spcBef>
              <a:spcPct val="0"/>
            </a:spcBef>
            <a:spcAft>
              <a:spcPct val="20000"/>
            </a:spcAft>
            <a:buChar char="•"/>
          </a:pPr>
          <a:r>
            <a:rPr lang="en-US" sz="1100" kern="1200"/>
            <a:t>Get vaccinations – Check the CDC website for recommended vaccinations when traveling to Uganda and speak with your physician (CDC.gov)</a:t>
          </a:r>
        </a:p>
        <a:p>
          <a:pPr marL="57150" lvl="1" indent="-57150" algn="l" defTabSz="488950">
            <a:lnSpc>
              <a:spcPct val="90000"/>
            </a:lnSpc>
            <a:spcBef>
              <a:spcPct val="0"/>
            </a:spcBef>
            <a:spcAft>
              <a:spcPct val="20000"/>
            </a:spcAft>
            <a:buChar char="•"/>
          </a:pPr>
          <a:r>
            <a:rPr lang="en-US" sz="1100" kern="1200"/>
            <a:t>Get prescriptions (Malarone for malaria prevention and Cipro (optional) for travelers' diarrhea)</a:t>
          </a:r>
        </a:p>
        <a:p>
          <a:pPr marL="57150" lvl="1" indent="-57150" algn="l" defTabSz="488950">
            <a:lnSpc>
              <a:spcPct val="90000"/>
            </a:lnSpc>
            <a:spcBef>
              <a:spcPct val="0"/>
            </a:spcBef>
            <a:spcAft>
              <a:spcPct val="20000"/>
            </a:spcAft>
            <a:buChar char="•"/>
          </a:pPr>
          <a:r>
            <a:rPr lang="en-US" sz="1100" kern="1200"/>
            <a:t>Purchase Ugandan Visa</a:t>
          </a:r>
        </a:p>
        <a:p>
          <a:pPr marL="114300" lvl="2" indent="-57150" algn="l" defTabSz="488950">
            <a:lnSpc>
              <a:spcPct val="90000"/>
            </a:lnSpc>
            <a:spcBef>
              <a:spcPct val="0"/>
            </a:spcBef>
            <a:spcAft>
              <a:spcPct val="20000"/>
            </a:spcAft>
            <a:buChar char="•"/>
          </a:pPr>
          <a:r>
            <a:rPr lang="en-US" sz="1100" kern="1200"/>
            <a:t>This may be purchased at the Entebbe airport upon arrival, if not purchased in advance</a:t>
          </a:r>
        </a:p>
      </dsp:txBody>
      <dsp:txXfrm>
        <a:off x="0" y="2330844"/>
        <a:ext cx="5641974" cy="956340"/>
      </dsp:txXfrm>
    </dsp:sp>
    <dsp:sp modelId="{EA4D0BCF-814D-4617-9C25-19CD1F0CC14E}">
      <dsp:nvSpPr>
        <dsp:cNvPr id="0" name=""/>
        <dsp:cNvSpPr/>
      </dsp:nvSpPr>
      <dsp:spPr>
        <a:xfrm>
          <a:off x="0" y="3287184"/>
          <a:ext cx="5641974" cy="319409"/>
        </a:xfrm>
        <a:prstGeom prst="roundRect">
          <a:avLst/>
        </a:prstGeom>
        <a:gradFill rotWithShape="0">
          <a:gsLst>
            <a:gs pos="0">
              <a:schemeClr val="accent2">
                <a:hueOff val="1195599"/>
                <a:satOff val="735"/>
                <a:lumOff val="9608"/>
                <a:alphaOff val="0"/>
                <a:tint val="100000"/>
                <a:shade val="85000"/>
                <a:satMod val="100000"/>
                <a:lumMod val="100000"/>
              </a:schemeClr>
            </a:gs>
            <a:gs pos="100000">
              <a:schemeClr val="accent2">
                <a:hueOff val="1195599"/>
                <a:satOff val="735"/>
                <a:lumOff val="9608"/>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1month in advance</a:t>
          </a:r>
        </a:p>
      </dsp:txBody>
      <dsp:txXfrm>
        <a:off x="15592" y="3302776"/>
        <a:ext cx="5610790" cy="288225"/>
      </dsp:txXfrm>
    </dsp:sp>
    <dsp:sp modelId="{7FF0A168-1EA3-4BE3-A44E-FA038FCBCC58}">
      <dsp:nvSpPr>
        <dsp:cNvPr id="0" name=""/>
        <dsp:cNvSpPr/>
      </dsp:nvSpPr>
      <dsp:spPr>
        <a:xfrm>
          <a:off x="0" y="3606595"/>
          <a:ext cx="5641974" cy="1130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133" tIns="17780" rIns="99568" bIns="17780" numCol="1" spcCol="1270" anchor="t" anchorCtr="0">
          <a:noAutofit/>
        </a:bodyPr>
        <a:lstStyle/>
        <a:p>
          <a:pPr marL="57150" lvl="1" indent="-57150" algn="l" defTabSz="488950">
            <a:lnSpc>
              <a:spcPct val="90000"/>
            </a:lnSpc>
            <a:spcBef>
              <a:spcPct val="0"/>
            </a:spcBef>
            <a:spcAft>
              <a:spcPct val="20000"/>
            </a:spcAft>
            <a:buChar char="•"/>
          </a:pPr>
          <a:r>
            <a:rPr lang="en-US" sz="1100" kern="1200"/>
            <a:t>Purchase travel insurance</a:t>
          </a:r>
        </a:p>
        <a:p>
          <a:pPr marL="57150" lvl="1" indent="-57150" algn="l" defTabSz="488950">
            <a:lnSpc>
              <a:spcPct val="90000"/>
            </a:lnSpc>
            <a:spcBef>
              <a:spcPct val="0"/>
            </a:spcBef>
            <a:spcAft>
              <a:spcPct val="20000"/>
            </a:spcAft>
            <a:buChar char="•"/>
          </a:pPr>
          <a:r>
            <a:rPr lang="en-US" sz="1100" kern="1200"/>
            <a:t>Verify airline baggage requirements and determine packing guidelines for the team </a:t>
          </a:r>
        </a:p>
        <a:p>
          <a:pPr marL="114300" lvl="2" indent="-57150" algn="l" defTabSz="488950">
            <a:lnSpc>
              <a:spcPct val="90000"/>
            </a:lnSpc>
            <a:spcBef>
              <a:spcPct val="0"/>
            </a:spcBef>
            <a:spcAft>
              <a:spcPct val="20000"/>
            </a:spcAft>
            <a:buChar char="•"/>
          </a:pPr>
          <a:r>
            <a:rPr lang="en-US" sz="1100" kern="1200"/>
            <a:t>(How many bags for personal use vs # of bags for team supplies, snacks, etc.)</a:t>
          </a:r>
        </a:p>
        <a:p>
          <a:pPr marL="57150" lvl="1" indent="-57150" algn="l" defTabSz="488950">
            <a:lnSpc>
              <a:spcPct val="90000"/>
            </a:lnSpc>
            <a:spcBef>
              <a:spcPct val="0"/>
            </a:spcBef>
            <a:spcAft>
              <a:spcPct val="20000"/>
            </a:spcAft>
            <a:buChar char="•"/>
          </a:pPr>
          <a:r>
            <a:rPr lang="en-US" sz="1100" kern="1200"/>
            <a:t>Submit </a:t>
          </a:r>
          <a:r>
            <a:rPr lang="en-US" sz="1100" i="1" kern="1200"/>
            <a:t>Team Itinerary Form</a:t>
          </a:r>
          <a:r>
            <a:rPr lang="en-US" sz="1100" kern="1200"/>
            <a:t> to Goodwill Ministries, by email, no less than 1 month before the trip</a:t>
          </a:r>
        </a:p>
        <a:p>
          <a:pPr marL="57150" lvl="1" indent="-57150" algn="l" defTabSz="488950">
            <a:lnSpc>
              <a:spcPct val="90000"/>
            </a:lnSpc>
            <a:spcBef>
              <a:spcPct val="0"/>
            </a:spcBef>
            <a:spcAft>
              <a:spcPct val="20000"/>
            </a:spcAft>
            <a:buChar char="•"/>
          </a:pPr>
          <a:r>
            <a:rPr lang="en-US" sz="1100" kern="1200"/>
            <a:t>Submit </a:t>
          </a:r>
          <a:r>
            <a:rPr lang="en-US" sz="1100" i="1" kern="1200"/>
            <a:t>Goodwill Ministries Liability Form, </a:t>
          </a:r>
          <a:r>
            <a:rPr lang="en-US" sz="1100" kern="1200"/>
            <a:t>for each team member, by email, no less than 1 month before the trip</a:t>
          </a:r>
        </a:p>
      </dsp:txBody>
      <dsp:txXfrm>
        <a:off x="0" y="3606595"/>
        <a:ext cx="5641974" cy="11302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6A6D6A-7724-4F20-88CA-A639C5A283C5}">
      <dsp:nvSpPr>
        <dsp:cNvPr id="0" name=""/>
        <dsp:cNvSpPr/>
      </dsp:nvSpPr>
      <dsp:spPr>
        <a:xfrm>
          <a:off x="398166" y="0"/>
          <a:ext cx="3500437" cy="2100262"/>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3 cottages</a:t>
          </a:r>
        </a:p>
        <a:p>
          <a:pPr marL="228600" lvl="1" indent="-228600" algn="l" defTabSz="933450">
            <a:lnSpc>
              <a:spcPct val="90000"/>
            </a:lnSpc>
            <a:spcBef>
              <a:spcPct val="0"/>
            </a:spcBef>
            <a:spcAft>
              <a:spcPct val="15000"/>
            </a:spcAft>
            <a:buChar char="•"/>
          </a:pPr>
          <a:r>
            <a:rPr lang="en-US" sz="2100" kern="1200" dirty="0"/>
            <a:t>Double Occupancy</a:t>
          </a:r>
        </a:p>
        <a:p>
          <a:pPr marL="228600" lvl="1" indent="-228600" algn="l" defTabSz="933450">
            <a:lnSpc>
              <a:spcPct val="90000"/>
            </a:lnSpc>
            <a:spcBef>
              <a:spcPct val="0"/>
            </a:spcBef>
            <a:spcAft>
              <a:spcPct val="15000"/>
            </a:spcAft>
            <a:buChar char="•"/>
          </a:pPr>
          <a:r>
            <a:rPr lang="en-US" sz="2100" kern="1200" dirty="0"/>
            <a:t>Shared bathroom in each cottage</a:t>
          </a:r>
        </a:p>
        <a:p>
          <a:pPr marL="228600" lvl="1" indent="-228600" algn="l" defTabSz="933450">
            <a:lnSpc>
              <a:spcPct val="90000"/>
            </a:lnSpc>
            <a:spcBef>
              <a:spcPct val="0"/>
            </a:spcBef>
            <a:spcAft>
              <a:spcPct val="15000"/>
            </a:spcAft>
            <a:buChar char="•"/>
          </a:pPr>
          <a:r>
            <a:rPr lang="en-US" sz="2100" kern="1200" dirty="0"/>
            <a:t>Shared closet</a:t>
          </a:r>
        </a:p>
      </dsp:txBody>
      <dsp:txXfrm>
        <a:off x="398166" y="0"/>
        <a:ext cx="3500437" cy="2100262"/>
      </dsp:txXfrm>
    </dsp:sp>
    <dsp:sp modelId="{4EAB929D-2E9D-4822-9F9F-478D1D4FD9CF}">
      <dsp:nvSpPr>
        <dsp:cNvPr id="0" name=""/>
        <dsp:cNvSpPr/>
      </dsp:nvSpPr>
      <dsp:spPr>
        <a:xfrm>
          <a:off x="4239021" y="1000"/>
          <a:ext cx="3500437" cy="2100262"/>
        </a:xfrm>
        <a:prstGeom prst="rect">
          <a:avLst/>
        </a:prstGeom>
        <a:solidFill>
          <a:schemeClr val="accent4">
            <a:hueOff val="-779029"/>
            <a:satOff val="5735"/>
            <a:lumOff val="-640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Guesthouse</a:t>
          </a:r>
        </a:p>
        <a:p>
          <a:pPr marL="228600" lvl="1" indent="-228600" algn="l" defTabSz="933450">
            <a:lnSpc>
              <a:spcPct val="90000"/>
            </a:lnSpc>
            <a:spcBef>
              <a:spcPct val="0"/>
            </a:spcBef>
            <a:spcAft>
              <a:spcPct val="15000"/>
            </a:spcAft>
            <a:buChar char="•"/>
          </a:pPr>
          <a:r>
            <a:rPr lang="en-US" sz="2100" kern="1200" dirty="0"/>
            <a:t>5 bedrooms</a:t>
          </a:r>
        </a:p>
        <a:p>
          <a:pPr marL="457200" lvl="2" indent="-228600" algn="l" defTabSz="933450">
            <a:lnSpc>
              <a:spcPct val="90000"/>
            </a:lnSpc>
            <a:spcBef>
              <a:spcPct val="0"/>
            </a:spcBef>
            <a:spcAft>
              <a:spcPct val="15000"/>
            </a:spcAft>
            <a:buChar char="•"/>
          </a:pPr>
          <a:r>
            <a:rPr lang="en-US" sz="2100" kern="1200" dirty="0"/>
            <a:t>Room set up varies with bunk beds and/or full beds</a:t>
          </a:r>
        </a:p>
        <a:p>
          <a:pPr marL="457200" lvl="2" indent="-228600" algn="l" defTabSz="933450">
            <a:lnSpc>
              <a:spcPct val="90000"/>
            </a:lnSpc>
            <a:spcBef>
              <a:spcPct val="0"/>
            </a:spcBef>
            <a:spcAft>
              <a:spcPct val="15000"/>
            </a:spcAft>
            <a:buChar char="•"/>
          </a:pPr>
          <a:r>
            <a:rPr lang="en-US" sz="2100" kern="1200" dirty="0"/>
            <a:t>Shared bathroom</a:t>
          </a:r>
        </a:p>
      </dsp:txBody>
      <dsp:txXfrm>
        <a:off x="4239021" y="1000"/>
        <a:ext cx="3500437" cy="2100262"/>
      </dsp:txXfrm>
    </dsp:sp>
    <dsp:sp modelId="{ACC7BD63-2DA2-4A54-BBF0-D3B4B0C553AE}">
      <dsp:nvSpPr>
        <dsp:cNvPr id="0" name=""/>
        <dsp:cNvSpPr/>
      </dsp:nvSpPr>
      <dsp:spPr>
        <a:xfrm>
          <a:off x="388540" y="2451306"/>
          <a:ext cx="3500437" cy="2100262"/>
        </a:xfrm>
        <a:prstGeom prst="rect">
          <a:avLst/>
        </a:prstGeom>
        <a:solidFill>
          <a:schemeClr val="accent4">
            <a:hueOff val="-1558058"/>
            <a:satOff val="11470"/>
            <a:lumOff val="-1281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Common Area</a:t>
          </a:r>
        </a:p>
        <a:p>
          <a:pPr marL="228600" lvl="1" indent="-228600" algn="l" defTabSz="933450">
            <a:lnSpc>
              <a:spcPct val="90000"/>
            </a:lnSpc>
            <a:spcBef>
              <a:spcPct val="0"/>
            </a:spcBef>
            <a:spcAft>
              <a:spcPct val="15000"/>
            </a:spcAft>
            <a:buChar char="•"/>
          </a:pPr>
          <a:r>
            <a:rPr lang="en-US" sz="2100" kern="1200" dirty="0"/>
            <a:t>Dining space</a:t>
          </a:r>
        </a:p>
        <a:p>
          <a:pPr marL="228600" lvl="1" indent="-228600" algn="l" defTabSz="933450">
            <a:lnSpc>
              <a:spcPct val="90000"/>
            </a:lnSpc>
            <a:spcBef>
              <a:spcPct val="0"/>
            </a:spcBef>
            <a:spcAft>
              <a:spcPct val="15000"/>
            </a:spcAft>
            <a:buChar char="•"/>
          </a:pPr>
          <a:r>
            <a:rPr lang="en-US" sz="2100" kern="1200" dirty="0"/>
            <a:t>Meeting space</a:t>
          </a:r>
        </a:p>
        <a:p>
          <a:pPr marL="228600" lvl="1" indent="-228600" algn="l" defTabSz="933450">
            <a:lnSpc>
              <a:spcPct val="90000"/>
            </a:lnSpc>
            <a:spcBef>
              <a:spcPct val="0"/>
            </a:spcBef>
            <a:spcAft>
              <a:spcPct val="15000"/>
            </a:spcAft>
            <a:buChar char="•"/>
          </a:pPr>
          <a:r>
            <a:rPr lang="en-US" sz="2100" kern="1200" dirty="0"/>
            <a:t>Open- air with beautiful view</a:t>
          </a:r>
        </a:p>
      </dsp:txBody>
      <dsp:txXfrm>
        <a:off x="388540" y="2451306"/>
        <a:ext cx="3500437" cy="2100262"/>
      </dsp:txXfrm>
    </dsp:sp>
    <dsp:sp modelId="{BC2ADB8F-F4E8-4BB1-BB40-546BAE757800}">
      <dsp:nvSpPr>
        <dsp:cNvPr id="0" name=""/>
        <dsp:cNvSpPr/>
      </dsp:nvSpPr>
      <dsp:spPr>
        <a:xfrm>
          <a:off x="4239021" y="2451306"/>
          <a:ext cx="3500437" cy="2100262"/>
        </a:xfrm>
        <a:prstGeom prst="rect">
          <a:avLst/>
        </a:prstGeom>
        <a:solidFill>
          <a:schemeClr val="accent4">
            <a:hueOff val="-2337087"/>
            <a:satOff val="17205"/>
            <a:lumOff val="-1921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Cooking Space</a:t>
          </a:r>
        </a:p>
      </dsp:txBody>
      <dsp:txXfrm>
        <a:off x="4239021" y="2451306"/>
        <a:ext cx="3500437" cy="210026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DDED5001-CD5C-4539-BDEF-5F74817E5CAD}" type="datetimeFigureOut">
              <a:rPr lang="en-US" smtClean="0"/>
              <a:t>7/19/2021</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5BF8A970-4E40-4294-B692-D64F75F73617}" type="slidenum">
              <a:rPr lang="en-US" smtClean="0"/>
              <a:t>‹#›</a:t>
            </a:fld>
            <a:endParaRPr lang="en-US"/>
          </a:p>
        </p:txBody>
      </p:sp>
    </p:spTree>
    <p:extLst>
      <p:ext uri="{BB962C8B-B14F-4D97-AF65-F5344CB8AC3E}">
        <p14:creationId xmlns:p14="http://schemas.microsoft.com/office/powerpoint/2010/main" val="137375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F8A970-4E40-4294-B692-D64F75F73617}" type="slidenum">
              <a:rPr lang="en-US" smtClean="0"/>
              <a:t>4</a:t>
            </a:fld>
            <a:endParaRPr lang="en-US"/>
          </a:p>
        </p:txBody>
      </p:sp>
    </p:spTree>
    <p:extLst>
      <p:ext uri="{BB962C8B-B14F-4D97-AF65-F5344CB8AC3E}">
        <p14:creationId xmlns:p14="http://schemas.microsoft.com/office/powerpoint/2010/main" val="169107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F8A970-4E40-4294-B692-D64F75F73617}" type="slidenum">
              <a:rPr lang="en-US" smtClean="0"/>
              <a:t>9</a:t>
            </a:fld>
            <a:endParaRPr lang="en-US"/>
          </a:p>
        </p:txBody>
      </p:sp>
    </p:spTree>
    <p:extLst>
      <p:ext uri="{BB962C8B-B14F-4D97-AF65-F5344CB8AC3E}">
        <p14:creationId xmlns:p14="http://schemas.microsoft.com/office/powerpoint/2010/main" val="1315991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F8A970-4E40-4294-B692-D64F75F73617}" type="slidenum">
              <a:rPr lang="en-US" smtClean="0"/>
              <a:t>10</a:t>
            </a:fld>
            <a:endParaRPr lang="en-US"/>
          </a:p>
        </p:txBody>
      </p:sp>
    </p:spTree>
    <p:extLst>
      <p:ext uri="{BB962C8B-B14F-4D97-AF65-F5344CB8AC3E}">
        <p14:creationId xmlns:p14="http://schemas.microsoft.com/office/powerpoint/2010/main" val="3013410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F8A970-4E40-4294-B692-D64F75F73617}" type="slidenum">
              <a:rPr lang="en-US" smtClean="0"/>
              <a:t>23</a:t>
            </a:fld>
            <a:endParaRPr lang="en-US"/>
          </a:p>
        </p:txBody>
      </p:sp>
    </p:spTree>
    <p:extLst>
      <p:ext uri="{BB962C8B-B14F-4D97-AF65-F5344CB8AC3E}">
        <p14:creationId xmlns:p14="http://schemas.microsoft.com/office/powerpoint/2010/main" val="2544578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557" name="Group 1556"/>
          <p:cNvGrpSpPr/>
          <p:nvPr/>
        </p:nvGrpSpPr>
        <p:grpSpPr>
          <a:xfrm>
            <a:off x="0" y="420256"/>
            <a:ext cx="12188952" cy="3795497"/>
            <a:chOff x="0" y="420256"/>
            <a:chExt cx="12188952" cy="3795497"/>
          </a:xfrm>
        </p:grpSpPr>
        <p:cxnSp>
          <p:nvCxnSpPr>
            <p:cNvPr id="1558" name="Straight Connector 1557"/>
            <p:cNvCxnSpPr/>
            <p:nvPr/>
          </p:nvCxnSpPr>
          <p:spPr>
            <a:xfrm>
              <a:off x="0" y="4215753"/>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59" name="Straight Connector 1558"/>
            <p:cNvCxnSpPr/>
            <p:nvPr/>
          </p:nvCxnSpPr>
          <p:spPr>
            <a:xfrm>
              <a:off x="0" y="379403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0" name="Straight Connector 1559"/>
            <p:cNvCxnSpPr/>
            <p:nvPr/>
          </p:nvCxnSpPr>
          <p:spPr>
            <a:xfrm>
              <a:off x="0" y="337231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1" name="Straight Connector 1560"/>
            <p:cNvCxnSpPr/>
            <p:nvPr/>
          </p:nvCxnSpPr>
          <p:spPr>
            <a:xfrm>
              <a:off x="0" y="295058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2" name="Straight Connector 1561"/>
            <p:cNvCxnSpPr/>
            <p:nvPr/>
          </p:nvCxnSpPr>
          <p:spPr>
            <a:xfrm>
              <a:off x="0" y="252886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3" name="Straight Connector 1562"/>
            <p:cNvCxnSpPr/>
            <p:nvPr/>
          </p:nvCxnSpPr>
          <p:spPr>
            <a:xfrm>
              <a:off x="0" y="2107144"/>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4" name="Straight Connector 1563"/>
            <p:cNvCxnSpPr/>
            <p:nvPr/>
          </p:nvCxnSpPr>
          <p:spPr>
            <a:xfrm>
              <a:off x="0" y="168542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5" name="Straight Connector 1564"/>
            <p:cNvCxnSpPr/>
            <p:nvPr/>
          </p:nvCxnSpPr>
          <p:spPr>
            <a:xfrm>
              <a:off x="0" y="126370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6" name="Straight Connector 1565"/>
            <p:cNvCxnSpPr/>
            <p:nvPr/>
          </p:nvCxnSpPr>
          <p:spPr>
            <a:xfrm>
              <a:off x="0" y="84197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7" name="Straight Connector 1566"/>
            <p:cNvCxnSpPr/>
            <p:nvPr/>
          </p:nvCxnSpPr>
          <p:spPr>
            <a:xfrm>
              <a:off x="0" y="42025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568" name="Rectangle 379"/>
          <p:cNvSpPr/>
          <p:nvPr/>
        </p:nvSpPr>
        <p:spPr>
          <a:xfrm rot="18900000" flipV="1">
            <a:off x="9445819" y="-965459"/>
            <a:ext cx="13717" cy="6493220"/>
          </a:xfrm>
          <a:custGeom>
            <a:avLst/>
            <a:gdLst/>
            <a:ahLst/>
            <a:cxnLst/>
            <a:rect l="l" t="t" r="r" b="b"/>
            <a:pathLst>
              <a:path w="13717" h="6493220">
                <a:moveTo>
                  <a:pt x="1" y="6493220"/>
                </a:moveTo>
                <a:lnTo>
                  <a:pt x="13717" y="647950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69" name="Rectangle 56"/>
          <p:cNvSpPr/>
          <p:nvPr/>
        </p:nvSpPr>
        <p:spPr>
          <a:xfrm>
            <a:off x="0" y="0"/>
            <a:ext cx="11816540" cy="4572004"/>
          </a:xfrm>
          <a:custGeom>
            <a:avLst/>
            <a:gdLst/>
            <a:ahLst/>
            <a:cxnLst/>
            <a:rect l="l" t="t" r="r" b="b"/>
            <a:pathLst>
              <a:path w="11816540" h="4572004">
                <a:moveTo>
                  <a:pt x="11802824" y="4"/>
                </a:moveTo>
                <a:lnTo>
                  <a:pt x="11816540" y="4"/>
                </a:lnTo>
                <a:lnTo>
                  <a:pt x="11816540" y="4572004"/>
                </a:lnTo>
                <a:lnTo>
                  <a:pt x="11802824" y="4572004"/>
                </a:lnTo>
                <a:close/>
                <a:moveTo>
                  <a:pt x="5901406" y="4"/>
                </a:moveTo>
                <a:lnTo>
                  <a:pt x="5915122" y="4"/>
                </a:lnTo>
                <a:lnTo>
                  <a:pt x="5915122" y="4572004"/>
                </a:lnTo>
                <a:lnTo>
                  <a:pt x="5901406" y="4572004"/>
                </a:lnTo>
                <a:close/>
                <a:moveTo>
                  <a:pt x="10959754" y="3"/>
                </a:moveTo>
                <a:lnTo>
                  <a:pt x="10973470" y="3"/>
                </a:lnTo>
                <a:lnTo>
                  <a:pt x="10973470" y="4572003"/>
                </a:lnTo>
                <a:lnTo>
                  <a:pt x="10959754" y="4572003"/>
                </a:lnTo>
                <a:close/>
                <a:moveTo>
                  <a:pt x="5058348" y="3"/>
                </a:moveTo>
                <a:lnTo>
                  <a:pt x="5072064" y="3"/>
                </a:lnTo>
                <a:lnTo>
                  <a:pt x="5072064" y="4572003"/>
                </a:lnTo>
                <a:lnTo>
                  <a:pt x="5058348" y="4572003"/>
                </a:lnTo>
                <a:close/>
                <a:moveTo>
                  <a:pt x="11381283" y="2"/>
                </a:moveTo>
                <a:lnTo>
                  <a:pt x="11394999" y="2"/>
                </a:lnTo>
                <a:lnTo>
                  <a:pt x="11394999" y="4572002"/>
                </a:lnTo>
                <a:lnTo>
                  <a:pt x="11381283" y="4572002"/>
                </a:lnTo>
                <a:close/>
                <a:moveTo>
                  <a:pt x="10538225" y="2"/>
                </a:moveTo>
                <a:lnTo>
                  <a:pt x="10551941" y="2"/>
                </a:lnTo>
                <a:lnTo>
                  <a:pt x="10551941" y="4572002"/>
                </a:lnTo>
                <a:lnTo>
                  <a:pt x="10538225" y="4572002"/>
                </a:lnTo>
                <a:close/>
                <a:moveTo>
                  <a:pt x="10116696" y="2"/>
                </a:moveTo>
                <a:lnTo>
                  <a:pt x="10130412" y="2"/>
                </a:lnTo>
                <a:lnTo>
                  <a:pt x="10130412" y="4572002"/>
                </a:lnTo>
                <a:lnTo>
                  <a:pt x="10116696" y="4572002"/>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9273638" y="1"/>
                </a:moveTo>
                <a:lnTo>
                  <a:pt x="9287354" y="1"/>
                </a:lnTo>
                <a:lnTo>
                  <a:pt x="9287354" y="4572001"/>
                </a:lnTo>
                <a:lnTo>
                  <a:pt x="9273638" y="4572001"/>
                </a:lnTo>
                <a:close/>
                <a:moveTo>
                  <a:pt x="3372232" y="1"/>
                </a:moveTo>
                <a:lnTo>
                  <a:pt x="3385948" y="1"/>
                </a:lnTo>
                <a:lnTo>
                  <a:pt x="3385948" y="4572001"/>
                </a:lnTo>
                <a:lnTo>
                  <a:pt x="3372232" y="4572001"/>
                </a:lnTo>
                <a:close/>
                <a:moveTo>
                  <a:pt x="9695167" y="0"/>
                </a:moveTo>
                <a:lnTo>
                  <a:pt x="9708883" y="0"/>
                </a:lnTo>
                <a:lnTo>
                  <a:pt x="9708883" y="4572000"/>
                </a:lnTo>
                <a:lnTo>
                  <a:pt x="9695167" y="4572000"/>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0"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1"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2"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3"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4"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5"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6" name="Rectangle 93"/>
          <p:cNvSpPr/>
          <p:nvPr/>
        </p:nvSpPr>
        <p:spPr>
          <a:xfrm rot="2700000">
            <a:off x="7402457" y="-944051"/>
            <a:ext cx="13717" cy="6479502"/>
          </a:xfrm>
          <a:custGeom>
            <a:avLst/>
            <a:gdLst/>
            <a:ahLst/>
            <a:cxnLst/>
            <a:rect l="l" t="t" r="r" b="b"/>
            <a:pathLst>
              <a:path w="13717" h="6479502">
                <a:moveTo>
                  <a:pt x="0" y="13716"/>
                </a:moveTo>
                <a:lnTo>
                  <a:pt x="13717" y="0"/>
                </a:lnTo>
                <a:lnTo>
                  <a:pt x="13716" y="6465787"/>
                </a:lnTo>
                <a:lnTo>
                  <a:pt x="1"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7" name="Rectangle 94"/>
          <p:cNvSpPr/>
          <p:nvPr/>
        </p:nvSpPr>
        <p:spPr>
          <a:xfrm rot="2700000">
            <a:off x="8245644"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8" name="Rectangle 95"/>
          <p:cNvSpPr/>
          <p:nvPr/>
        </p:nvSpPr>
        <p:spPr>
          <a:xfrm rot="2700000">
            <a:off x="9088831" y="-953750"/>
            <a:ext cx="13717" cy="6479503"/>
          </a:xfrm>
          <a:custGeom>
            <a:avLst/>
            <a:gdLst/>
            <a:ahLst/>
            <a:cxnLst/>
            <a:rect l="l" t="t" r="r" b="b"/>
            <a:pathLst>
              <a:path w="13717" h="6479503">
                <a:moveTo>
                  <a:pt x="13717" y="0"/>
                </a:moveTo>
                <a:lnTo>
                  <a:pt x="13716" y="6465787"/>
                </a:lnTo>
                <a:lnTo>
                  <a:pt x="0" y="6479503"/>
                </a:lnTo>
                <a:lnTo>
                  <a:pt x="1" y="13717"/>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9" name="Rectangle 96"/>
          <p:cNvSpPr/>
          <p:nvPr/>
        </p:nvSpPr>
        <p:spPr>
          <a:xfrm rot="2700000">
            <a:off x="9912896" y="-907596"/>
            <a:ext cx="13716" cy="6425429"/>
          </a:xfrm>
          <a:custGeom>
            <a:avLst/>
            <a:gdLst/>
            <a:ahLst/>
            <a:cxnLst/>
            <a:rect l="l" t="t" r="r" b="b"/>
            <a:pathLst>
              <a:path w="13716" h="6425429">
                <a:moveTo>
                  <a:pt x="0" y="0"/>
                </a:moveTo>
                <a:lnTo>
                  <a:pt x="13716" y="13717"/>
                </a:lnTo>
                <a:lnTo>
                  <a:pt x="13716" y="6411713"/>
                </a:lnTo>
                <a:lnTo>
                  <a:pt x="0" y="642542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0" name="Rectangle 97"/>
          <p:cNvSpPr/>
          <p:nvPr/>
        </p:nvSpPr>
        <p:spPr>
          <a:xfrm rot="2700000">
            <a:off x="10334491" y="110221"/>
            <a:ext cx="13717" cy="5232981"/>
          </a:xfrm>
          <a:custGeom>
            <a:avLst/>
            <a:gdLst/>
            <a:ahLst/>
            <a:cxnLst/>
            <a:rect l="l" t="t" r="r" b="b"/>
            <a:pathLst>
              <a:path w="13717" h="5232981">
                <a:moveTo>
                  <a:pt x="0" y="0"/>
                </a:moveTo>
                <a:lnTo>
                  <a:pt x="13717" y="13716"/>
                </a:lnTo>
                <a:lnTo>
                  <a:pt x="13717" y="5219264"/>
                </a:lnTo>
                <a:lnTo>
                  <a:pt x="1" y="523298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1" name="Rectangle 98"/>
          <p:cNvSpPr/>
          <p:nvPr/>
        </p:nvSpPr>
        <p:spPr>
          <a:xfrm rot="2700000">
            <a:off x="10756084" y="1128037"/>
            <a:ext cx="13716" cy="4040537"/>
          </a:xfrm>
          <a:custGeom>
            <a:avLst/>
            <a:gdLst/>
            <a:ahLst/>
            <a:cxnLst/>
            <a:rect l="l" t="t" r="r" b="b"/>
            <a:pathLst>
              <a:path w="13716" h="4040537">
                <a:moveTo>
                  <a:pt x="0" y="0"/>
                </a:moveTo>
                <a:lnTo>
                  <a:pt x="13716" y="13716"/>
                </a:lnTo>
                <a:lnTo>
                  <a:pt x="13715" y="4026822"/>
                </a:lnTo>
                <a:lnTo>
                  <a:pt x="1" y="4040537"/>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2" name="Rectangle 99"/>
          <p:cNvSpPr/>
          <p:nvPr/>
        </p:nvSpPr>
        <p:spPr>
          <a:xfrm rot="2700000">
            <a:off x="11177678" y="2145853"/>
            <a:ext cx="13716" cy="2848091"/>
          </a:xfrm>
          <a:custGeom>
            <a:avLst/>
            <a:gdLst/>
            <a:ahLst/>
            <a:cxnLst/>
            <a:rect l="l" t="t" r="r" b="b"/>
            <a:pathLst>
              <a:path w="13716" h="2848091">
                <a:moveTo>
                  <a:pt x="0" y="0"/>
                </a:moveTo>
                <a:lnTo>
                  <a:pt x="13716" y="13716"/>
                </a:lnTo>
                <a:lnTo>
                  <a:pt x="13715" y="2834375"/>
                </a:lnTo>
                <a:lnTo>
                  <a:pt x="0" y="284809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3" name="Rectangle 100"/>
          <p:cNvSpPr/>
          <p:nvPr/>
        </p:nvSpPr>
        <p:spPr>
          <a:xfrm rot="2700000">
            <a:off x="11599272" y="3163669"/>
            <a:ext cx="13715" cy="1655644"/>
          </a:xfrm>
          <a:custGeom>
            <a:avLst/>
            <a:gdLst/>
            <a:ahLst/>
            <a:cxnLst/>
            <a:rect l="l" t="t" r="r" b="b"/>
            <a:pathLst>
              <a:path w="13715" h="1655644">
                <a:moveTo>
                  <a:pt x="0" y="0"/>
                </a:moveTo>
                <a:lnTo>
                  <a:pt x="13715" y="13716"/>
                </a:lnTo>
                <a:lnTo>
                  <a:pt x="13715" y="1641929"/>
                </a:lnTo>
                <a:lnTo>
                  <a:pt x="0" y="1655644"/>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4" name="Rectangle 101"/>
          <p:cNvSpPr/>
          <p:nvPr/>
        </p:nvSpPr>
        <p:spPr>
          <a:xfrm rot="2700000">
            <a:off x="12020868" y="4181493"/>
            <a:ext cx="13715" cy="463189"/>
          </a:xfrm>
          <a:custGeom>
            <a:avLst/>
            <a:gdLst/>
            <a:ahLst/>
            <a:cxnLst/>
            <a:rect l="l" t="t" r="r" b="b"/>
            <a:pathLst>
              <a:path w="13715" h="463189">
                <a:moveTo>
                  <a:pt x="1" y="0"/>
                </a:moveTo>
                <a:lnTo>
                  <a:pt x="13715" y="13716"/>
                </a:lnTo>
                <a:lnTo>
                  <a:pt x="13715" y="449474"/>
                </a:lnTo>
                <a:lnTo>
                  <a:pt x="0" y="46318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5"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6"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7"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8"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9"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0"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1"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2"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3"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4"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5"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6"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7"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8" name="Rectangle 376"/>
          <p:cNvSpPr/>
          <p:nvPr/>
        </p:nvSpPr>
        <p:spPr>
          <a:xfrm rot="18900000" flipV="1">
            <a:off x="6916261" y="-965458"/>
            <a:ext cx="13716" cy="6493219"/>
          </a:xfrm>
          <a:custGeom>
            <a:avLst/>
            <a:gdLst/>
            <a:ahLst/>
            <a:cxnLst/>
            <a:rect l="l" t="t" r="r" b="b"/>
            <a:pathLst>
              <a:path w="13716" h="6493219">
                <a:moveTo>
                  <a:pt x="13716" y="6479504"/>
                </a:moveTo>
                <a:lnTo>
                  <a:pt x="13716" y="0"/>
                </a:lnTo>
                <a:lnTo>
                  <a:pt x="0" y="13717"/>
                </a:lnTo>
                <a:lnTo>
                  <a:pt x="0" y="649321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9" name="Rectangle 377"/>
          <p:cNvSpPr/>
          <p:nvPr/>
        </p:nvSpPr>
        <p:spPr>
          <a:xfrm rot="18900000" flipV="1">
            <a:off x="7759447" y="-965458"/>
            <a:ext cx="13717" cy="6493219"/>
          </a:xfrm>
          <a:custGeom>
            <a:avLst/>
            <a:gdLst/>
            <a:ahLst/>
            <a:cxnLst/>
            <a:rect l="l" t="t" r="r" b="b"/>
            <a:pathLst>
              <a:path w="13717" h="6493219">
                <a:moveTo>
                  <a:pt x="0" y="6493219"/>
                </a:moveTo>
                <a:lnTo>
                  <a:pt x="13716" y="6479502"/>
                </a:lnTo>
                <a:lnTo>
                  <a:pt x="13717"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0" name="Rectangle 378"/>
          <p:cNvSpPr/>
          <p:nvPr/>
        </p:nvSpPr>
        <p:spPr>
          <a:xfrm rot="18900000" flipV="1">
            <a:off x="8602633" y="-965458"/>
            <a:ext cx="13716" cy="6493219"/>
          </a:xfrm>
          <a:custGeom>
            <a:avLst/>
            <a:gdLst/>
            <a:ahLst/>
            <a:cxnLst/>
            <a:rect l="l" t="t" r="r" b="b"/>
            <a:pathLst>
              <a:path w="13716" h="6493219">
                <a:moveTo>
                  <a:pt x="13716" y="6479504"/>
                </a:moveTo>
                <a:lnTo>
                  <a:pt x="13716" y="0"/>
                </a:lnTo>
                <a:lnTo>
                  <a:pt x="0" y="13716"/>
                </a:lnTo>
                <a:lnTo>
                  <a:pt x="0" y="649321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1" name="Rectangle 138"/>
          <p:cNvSpPr/>
          <p:nvPr/>
        </p:nvSpPr>
        <p:spPr>
          <a:xfrm rot="18900000" flipV="1">
            <a:off x="10088968" y="-882602"/>
            <a:ext cx="13716" cy="5927431"/>
          </a:xfrm>
          <a:custGeom>
            <a:avLst/>
            <a:gdLst/>
            <a:ahLst/>
            <a:cxnLst/>
            <a:rect l="l" t="t" r="r" b="b"/>
            <a:pathLst>
              <a:path w="13716" h="5927431">
                <a:moveTo>
                  <a:pt x="0" y="5927431"/>
                </a:moveTo>
                <a:lnTo>
                  <a:pt x="13715" y="5913716"/>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2" name="Rectangle 139"/>
          <p:cNvSpPr/>
          <p:nvPr/>
        </p:nvSpPr>
        <p:spPr>
          <a:xfrm rot="18900000" flipV="1">
            <a:off x="10510562" y="-707971"/>
            <a:ext cx="13716" cy="4734985"/>
          </a:xfrm>
          <a:custGeom>
            <a:avLst/>
            <a:gdLst/>
            <a:ahLst/>
            <a:cxnLst/>
            <a:rect l="l" t="t" r="r" b="b"/>
            <a:pathLst>
              <a:path w="13716" h="4734985">
                <a:moveTo>
                  <a:pt x="0" y="4734985"/>
                </a:moveTo>
                <a:lnTo>
                  <a:pt x="13715" y="4721270"/>
                </a:lnTo>
                <a:lnTo>
                  <a:pt x="13716" y="13715"/>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3" name="Rectangle 140"/>
          <p:cNvSpPr/>
          <p:nvPr/>
        </p:nvSpPr>
        <p:spPr>
          <a:xfrm rot="18900000" flipV="1">
            <a:off x="10932155" y="-533342"/>
            <a:ext cx="13716" cy="3542540"/>
          </a:xfrm>
          <a:custGeom>
            <a:avLst/>
            <a:gdLst/>
            <a:ahLst/>
            <a:cxnLst/>
            <a:rect l="l" t="t" r="r" b="b"/>
            <a:pathLst>
              <a:path w="13716" h="3542540">
                <a:moveTo>
                  <a:pt x="0" y="3542540"/>
                </a:moveTo>
                <a:lnTo>
                  <a:pt x="13715" y="3528825"/>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4" name="Rectangle 141"/>
          <p:cNvSpPr/>
          <p:nvPr/>
        </p:nvSpPr>
        <p:spPr>
          <a:xfrm rot="18900000" flipV="1">
            <a:off x="11353748" y="-358712"/>
            <a:ext cx="13716" cy="2350095"/>
          </a:xfrm>
          <a:custGeom>
            <a:avLst/>
            <a:gdLst/>
            <a:ahLst/>
            <a:cxnLst/>
            <a:rect l="l" t="t" r="r" b="b"/>
            <a:pathLst>
              <a:path w="13716" h="2350095">
                <a:moveTo>
                  <a:pt x="0" y="2350095"/>
                </a:moveTo>
                <a:lnTo>
                  <a:pt x="13715" y="2336380"/>
                </a:lnTo>
                <a:lnTo>
                  <a:pt x="13716" y="13714"/>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5" name="Rectangle 142"/>
          <p:cNvSpPr/>
          <p:nvPr/>
        </p:nvSpPr>
        <p:spPr>
          <a:xfrm rot="18900000" flipV="1">
            <a:off x="11775341" y="-184083"/>
            <a:ext cx="13716" cy="1157650"/>
          </a:xfrm>
          <a:custGeom>
            <a:avLst/>
            <a:gdLst/>
            <a:ahLst/>
            <a:cxnLst/>
            <a:rect l="l" t="t" r="r" b="b"/>
            <a:pathLst>
              <a:path w="13716" h="1157650">
                <a:moveTo>
                  <a:pt x="0" y="1157650"/>
                </a:moveTo>
                <a:lnTo>
                  <a:pt x="13716" y="1143934"/>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6"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7"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8"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9" name="Oval 1608"/>
          <p:cNvSpPr/>
          <p:nvPr/>
        </p:nvSpPr>
        <p:spPr>
          <a:xfrm>
            <a:off x="71204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0"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1" name="Oval 1610"/>
          <p:cNvSpPr/>
          <p:nvPr/>
        </p:nvSpPr>
        <p:spPr>
          <a:xfrm>
            <a:off x="3774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2"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3"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4"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5"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6"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7"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8" name="Oval 1617"/>
          <p:cNvSpPr/>
          <p:nvPr/>
        </p:nvSpPr>
        <p:spPr>
          <a:xfrm>
            <a:off x="12203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9" name="Oval 1618"/>
          <p:cNvSpPr/>
          <p:nvPr/>
        </p:nvSpPr>
        <p:spPr>
          <a:xfrm>
            <a:off x="20632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0" name="Oval 1619"/>
          <p:cNvSpPr/>
          <p:nvPr/>
        </p:nvSpPr>
        <p:spPr>
          <a:xfrm>
            <a:off x="29060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1" name="Oval 1620"/>
          <p:cNvSpPr/>
          <p:nvPr/>
        </p:nvSpPr>
        <p:spPr>
          <a:xfrm>
            <a:off x="37489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2" name="Oval 1621"/>
          <p:cNvSpPr/>
          <p:nvPr/>
        </p:nvSpPr>
        <p:spPr>
          <a:xfrm>
            <a:off x="45918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3" name="Oval 1622"/>
          <p:cNvSpPr/>
          <p:nvPr/>
        </p:nvSpPr>
        <p:spPr>
          <a:xfrm>
            <a:off x="54347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4" name="Oval 1623"/>
          <p:cNvSpPr/>
          <p:nvPr/>
        </p:nvSpPr>
        <p:spPr>
          <a:xfrm>
            <a:off x="62776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5"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6" name="Oval 1625"/>
          <p:cNvSpPr/>
          <p:nvPr/>
        </p:nvSpPr>
        <p:spPr>
          <a:xfrm>
            <a:off x="88062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7"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8" name="Oval 1627"/>
          <p:cNvSpPr/>
          <p:nvPr/>
        </p:nvSpPr>
        <p:spPr>
          <a:xfrm>
            <a:off x="79633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9" name="Teardrop 3"/>
          <p:cNvSpPr/>
          <p:nvPr/>
        </p:nvSpPr>
        <p:spPr>
          <a:xfrm rot="5400000" flipH="1" flipV="1">
            <a:off x="98129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0" name="Oval 1629"/>
          <p:cNvSpPr/>
          <p:nvPr/>
        </p:nvSpPr>
        <p:spPr>
          <a:xfrm>
            <a:off x="104920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1" name="Teardrop 3"/>
          <p:cNvSpPr/>
          <p:nvPr/>
        </p:nvSpPr>
        <p:spPr>
          <a:xfrm rot="5400000" flipH="1" flipV="1">
            <a:off x="89703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2" name="Oval 1631"/>
          <p:cNvSpPr/>
          <p:nvPr/>
        </p:nvSpPr>
        <p:spPr>
          <a:xfrm>
            <a:off x="96491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3" name="Teardrop 3"/>
          <p:cNvSpPr/>
          <p:nvPr/>
        </p:nvSpPr>
        <p:spPr>
          <a:xfrm rot="5400000" flipH="1" flipV="1">
            <a:off x="11498011"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4" name="Teardrop 3"/>
          <p:cNvSpPr/>
          <p:nvPr/>
        </p:nvSpPr>
        <p:spPr>
          <a:xfrm rot="5400000" flipH="1" flipV="1">
            <a:off x="106554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5" name="Oval 1634"/>
          <p:cNvSpPr/>
          <p:nvPr/>
        </p:nvSpPr>
        <p:spPr>
          <a:xfrm>
            <a:off x="113348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6"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7" name="Oval 1636"/>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8"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9" name="Oval 1638"/>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0" name="Oval 1639"/>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1" name="Oval 1640"/>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2" name="Oval 1641"/>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3" name="Oval 1642"/>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4" name="Oval 1643"/>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5" name="Oval 1644"/>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6" name="Oval 1645"/>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7" name="Oval 1646"/>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8" name="Oval 1647"/>
          <p:cNvSpPr/>
          <p:nvPr/>
        </p:nvSpPr>
        <p:spPr>
          <a:xfrm>
            <a:off x="100346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9" name="Oval 1648"/>
          <p:cNvSpPr/>
          <p:nvPr/>
        </p:nvSpPr>
        <p:spPr>
          <a:xfrm>
            <a:off x="91921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0" name="Oval 1649"/>
          <p:cNvSpPr/>
          <p:nvPr/>
        </p:nvSpPr>
        <p:spPr>
          <a:xfrm>
            <a:off x="11719750"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1" name="Oval 1650"/>
          <p:cNvSpPr/>
          <p:nvPr/>
        </p:nvSpPr>
        <p:spPr>
          <a:xfrm>
            <a:off x="108772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2"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3"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4"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5"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6"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7"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8"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9"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0"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1" name="Teardrop 3"/>
          <p:cNvSpPr/>
          <p:nvPr/>
        </p:nvSpPr>
        <p:spPr>
          <a:xfrm rot="5400000" flipH="1" flipV="1">
            <a:off x="93913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2"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3" name="Teardrop 3"/>
          <p:cNvSpPr/>
          <p:nvPr/>
        </p:nvSpPr>
        <p:spPr>
          <a:xfrm rot="5400000" flipH="1" flipV="1">
            <a:off x="11076421"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4" name="Teardrop 3"/>
          <p:cNvSpPr/>
          <p:nvPr/>
        </p:nvSpPr>
        <p:spPr>
          <a:xfrm rot="5400000" flipH="1" flipV="1">
            <a:off x="102338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5"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6" name="Teardrop 3"/>
          <p:cNvSpPr/>
          <p:nvPr/>
        </p:nvSpPr>
        <p:spPr>
          <a:xfrm rot="5400000" flipH="1" flipV="1">
            <a:off x="11760003" y="685578"/>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69"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7" name="Oval 1666"/>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8" name="Oval 1667"/>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9" name="Oval 1668"/>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0" name="Oval 1669"/>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1" name="Oval 1670"/>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2" name="Oval 1671"/>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3" name="Oval 1672"/>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4" name="Oval 1673"/>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5" name="Oval 1674"/>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6" name="Oval 1675"/>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7" name="Oval 1676"/>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8" name="Oval 1677"/>
          <p:cNvSpPr/>
          <p:nvPr/>
        </p:nvSpPr>
        <p:spPr>
          <a:xfrm>
            <a:off x="104568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9" name="Oval 1678"/>
          <p:cNvSpPr/>
          <p:nvPr/>
        </p:nvSpPr>
        <p:spPr>
          <a:xfrm>
            <a:off x="96142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0" name="Oval 860"/>
          <p:cNvSpPr/>
          <p:nvPr/>
        </p:nvSpPr>
        <p:spPr>
          <a:xfrm>
            <a:off x="12141892" y="758852"/>
            <a:ext cx="50109" cy="3538433"/>
          </a:xfrm>
          <a:custGeom>
            <a:avLst/>
            <a:gdLst/>
            <a:ahLst/>
            <a:cxnLst/>
            <a:rect l="l" t="t" r="r" b="b"/>
            <a:pathLst>
              <a:path w="50109" h="3538433">
                <a:moveTo>
                  <a:pt x="50109" y="3384355"/>
                </a:moveTo>
                <a:lnTo>
                  <a:pt x="50109" y="3538433"/>
                </a:lnTo>
                <a:cubicBezTo>
                  <a:pt x="20497" y="3525461"/>
                  <a:pt x="0" y="3495821"/>
                  <a:pt x="0" y="3461394"/>
                </a:cubicBezTo>
                <a:cubicBezTo>
                  <a:pt x="0" y="3426967"/>
                  <a:pt x="20497" y="3397327"/>
                  <a:pt x="50109" y="3384355"/>
                </a:cubicBezTo>
                <a:close/>
                <a:moveTo>
                  <a:pt x="50109" y="2538350"/>
                </a:moveTo>
                <a:lnTo>
                  <a:pt x="50109" y="2692428"/>
                </a:lnTo>
                <a:cubicBezTo>
                  <a:pt x="20497" y="2679456"/>
                  <a:pt x="0" y="2649816"/>
                  <a:pt x="0" y="2615389"/>
                </a:cubicBezTo>
                <a:cubicBezTo>
                  <a:pt x="0" y="2580962"/>
                  <a:pt x="20497" y="2551322"/>
                  <a:pt x="50109" y="2538350"/>
                </a:cubicBezTo>
                <a:close/>
                <a:moveTo>
                  <a:pt x="50109" y="1688095"/>
                </a:moveTo>
                <a:lnTo>
                  <a:pt x="50109" y="1842173"/>
                </a:lnTo>
                <a:cubicBezTo>
                  <a:pt x="20497" y="1829201"/>
                  <a:pt x="0" y="1799561"/>
                  <a:pt x="0" y="1765134"/>
                </a:cubicBezTo>
                <a:cubicBezTo>
                  <a:pt x="0" y="1730707"/>
                  <a:pt x="20497" y="1701067"/>
                  <a:pt x="50109" y="1688095"/>
                </a:cubicBezTo>
                <a:close/>
                <a:moveTo>
                  <a:pt x="50109" y="845498"/>
                </a:moveTo>
                <a:lnTo>
                  <a:pt x="50109" y="999576"/>
                </a:lnTo>
                <a:cubicBezTo>
                  <a:pt x="20497" y="986604"/>
                  <a:pt x="0" y="956964"/>
                  <a:pt x="0" y="922537"/>
                </a:cubicBezTo>
                <a:cubicBezTo>
                  <a:pt x="0" y="888110"/>
                  <a:pt x="20497" y="858470"/>
                  <a:pt x="50109" y="845498"/>
                </a:cubicBezTo>
                <a:close/>
                <a:moveTo>
                  <a:pt x="50109" y="0"/>
                </a:moveTo>
                <a:lnTo>
                  <a:pt x="50109" y="154078"/>
                </a:lnTo>
                <a:cubicBezTo>
                  <a:pt x="20497" y="141106"/>
                  <a:pt x="0" y="111466"/>
                  <a:pt x="0" y="77039"/>
                </a:cubicBezTo>
                <a:cubicBezTo>
                  <a:pt x="0" y="42612"/>
                  <a:pt x="20497" y="12972"/>
                  <a:pt x="50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1" name="Oval 1680"/>
          <p:cNvSpPr/>
          <p:nvPr/>
        </p:nvSpPr>
        <p:spPr>
          <a:xfrm>
            <a:off x="112993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2"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3"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4"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5"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6"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7"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8"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9"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0"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1" name="Teardrop 3"/>
          <p:cNvSpPr/>
          <p:nvPr/>
        </p:nvSpPr>
        <p:spPr>
          <a:xfrm rot="5400000" flipH="1" flipV="1">
            <a:off x="95441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2"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3" name="Teardrop 3"/>
          <p:cNvSpPr/>
          <p:nvPr/>
        </p:nvSpPr>
        <p:spPr>
          <a:xfrm rot="5400000" flipH="1" flipV="1">
            <a:off x="11229252"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4" name="Teardrop 3"/>
          <p:cNvSpPr/>
          <p:nvPr/>
        </p:nvSpPr>
        <p:spPr>
          <a:xfrm rot="5400000" flipH="1" flipV="1">
            <a:off x="103867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5"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6" name="Teardrop 3"/>
          <p:cNvSpPr/>
          <p:nvPr/>
        </p:nvSpPr>
        <p:spPr>
          <a:xfrm rot="5400000" flipH="1" flipV="1">
            <a:off x="11908617" y="4923"/>
            <a:ext cx="298552" cy="268215"/>
          </a:xfrm>
          <a:custGeom>
            <a:avLst/>
            <a:gdLst/>
            <a:ahLst/>
            <a:cxnLst/>
            <a:rect l="l" t="t" r="r" b="b"/>
            <a:pathLst>
              <a:path w="298552"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298552" y="138"/>
                </a:moveTo>
                <a:lnTo>
                  <a:pt x="298552" y="11636"/>
                </a:lnTo>
                <a:cubicBezTo>
                  <a:pt x="298344" y="11511"/>
                  <a:pt x="298133" y="11506"/>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4" y="189232"/>
                  <a:pt x="256525" y="205210"/>
                  <a:pt x="272877" y="215167"/>
                </a:cubicBezTo>
                <a:lnTo>
                  <a:pt x="298552" y="215277"/>
                </a:lnTo>
                <a:lnTo>
                  <a:pt x="298552" y="221928"/>
                </a:lnTo>
                <a:cubicBezTo>
                  <a:pt x="276711" y="221632"/>
                  <a:pt x="254816" y="229876"/>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0"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cubicBezTo>
                  <a:pt x="99420" y="72140"/>
                  <a:pt x="124170" y="61435"/>
                  <a:pt x="151420" y="61435"/>
                </a:cubicBezTo>
                <a:cubicBezTo>
                  <a:pt x="170023" y="61435"/>
                  <a:pt x="187461" y="66424"/>
                  <a:pt x="202250" y="75515"/>
                </a:cubicBezTo>
                <a:cubicBezTo>
                  <a:pt x="206323" y="58635"/>
                  <a:pt x="215129" y="42758"/>
                  <a:pt x="228297" y="29591"/>
                </a:cubicBezTo>
                <a:cubicBezTo>
                  <a:pt x="247566" y="10322"/>
                  <a:pt x="272636" y="391"/>
                  <a:pt x="297890"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7"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8"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9" name="Oval 883"/>
          <p:cNvSpPr/>
          <p:nvPr/>
        </p:nvSpPr>
        <p:spPr>
          <a:xfrm>
            <a:off x="2031413" y="-10245"/>
            <a:ext cx="10160587" cy="84875"/>
          </a:xfrm>
          <a:custGeom>
            <a:avLst/>
            <a:gdLst/>
            <a:ahLst/>
            <a:cxnLst/>
            <a:rect l="l" t="t" r="r" b="b"/>
            <a:pathLst>
              <a:path w="10160587" h="84875">
                <a:moveTo>
                  <a:pt x="10110479" y="0"/>
                </a:moveTo>
                <a:lnTo>
                  <a:pt x="10160587" y="0"/>
                </a:lnTo>
                <a:lnTo>
                  <a:pt x="10160587" y="77038"/>
                </a:lnTo>
                <a:cubicBezTo>
                  <a:pt x="10130976" y="64066"/>
                  <a:pt x="10110479" y="34427"/>
                  <a:pt x="10110479" y="0"/>
                </a:cubicBezTo>
                <a:close/>
                <a:moveTo>
                  <a:pt x="9267940" y="0"/>
                </a:moveTo>
                <a:lnTo>
                  <a:pt x="9437692" y="0"/>
                </a:lnTo>
                <a:cubicBezTo>
                  <a:pt x="9437692" y="46875"/>
                  <a:pt x="9399692" y="84875"/>
                  <a:pt x="9352816" y="84875"/>
                </a:cubicBezTo>
                <a:cubicBezTo>
                  <a:pt x="9305940" y="84875"/>
                  <a:pt x="9267940" y="46875"/>
                  <a:pt x="9267940" y="0"/>
                </a:cubicBezTo>
                <a:close/>
                <a:moveTo>
                  <a:pt x="8425400" y="0"/>
                </a:moveTo>
                <a:lnTo>
                  <a:pt x="8595152" y="0"/>
                </a:lnTo>
                <a:cubicBezTo>
                  <a:pt x="8595152" y="46875"/>
                  <a:pt x="8557152" y="84875"/>
                  <a:pt x="8510276" y="84875"/>
                </a:cubicBezTo>
                <a:cubicBezTo>
                  <a:pt x="8463400" y="84875"/>
                  <a:pt x="8425400" y="46875"/>
                  <a:pt x="8425400" y="0"/>
                </a:cubicBezTo>
                <a:close/>
                <a:moveTo>
                  <a:pt x="7582860" y="0"/>
                </a:moveTo>
                <a:lnTo>
                  <a:pt x="7752612" y="0"/>
                </a:lnTo>
                <a:cubicBezTo>
                  <a:pt x="7752612" y="46875"/>
                  <a:pt x="7714612" y="84875"/>
                  <a:pt x="7667736" y="84875"/>
                </a:cubicBezTo>
                <a:cubicBezTo>
                  <a:pt x="7620860" y="84875"/>
                  <a:pt x="7582860" y="46875"/>
                  <a:pt x="7582860" y="0"/>
                </a:cubicBezTo>
                <a:close/>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0"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1" name="Oval 1700"/>
          <p:cNvSpPr/>
          <p:nvPr/>
        </p:nvSpPr>
        <p:spPr>
          <a:xfrm>
            <a:off x="71204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02"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3" name="Oval 1702"/>
          <p:cNvSpPr/>
          <p:nvPr/>
        </p:nvSpPr>
        <p:spPr>
          <a:xfrm>
            <a:off x="3774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04"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5"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6"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7"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8"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9"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10" name="Oval 1709"/>
          <p:cNvSpPr/>
          <p:nvPr/>
        </p:nvSpPr>
        <p:spPr>
          <a:xfrm>
            <a:off x="12203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1" name="Oval 1710"/>
          <p:cNvSpPr/>
          <p:nvPr/>
        </p:nvSpPr>
        <p:spPr>
          <a:xfrm>
            <a:off x="20632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2" name="Oval 1711"/>
          <p:cNvSpPr/>
          <p:nvPr/>
        </p:nvSpPr>
        <p:spPr>
          <a:xfrm>
            <a:off x="29060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3" name="Oval 1712"/>
          <p:cNvSpPr/>
          <p:nvPr/>
        </p:nvSpPr>
        <p:spPr>
          <a:xfrm>
            <a:off x="37489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4" name="Oval 1713"/>
          <p:cNvSpPr/>
          <p:nvPr/>
        </p:nvSpPr>
        <p:spPr>
          <a:xfrm>
            <a:off x="45918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5" name="Oval 1714"/>
          <p:cNvSpPr/>
          <p:nvPr/>
        </p:nvSpPr>
        <p:spPr>
          <a:xfrm>
            <a:off x="54347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6" name="Oval 1715"/>
          <p:cNvSpPr/>
          <p:nvPr/>
        </p:nvSpPr>
        <p:spPr>
          <a:xfrm>
            <a:off x="62776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7"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18" name="Oval 1717"/>
          <p:cNvSpPr/>
          <p:nvPr/>
        </p:nvSpPr>
        <p:spPr>
          <a:xfrm>
            <a:off x="88062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9"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0" name="Oval 1719"/>
          <p:cNvSpPr/>
          <p:nvPr/>
        </p:nvSpPr>
        <p:spPr>
          <a:xfrm>
            <a:off x="79633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1" name="Teardrop 3"/>
          <p:cNvSpPr/>
          <p:nvPr/>
        </p:nvSpPr>
        <p:spPr>
          <a:xfrm rot="5400000" flipH="1" flipV="1">
            <a:off x="98129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2" name="Oval 1721"/>
          <p:cNvSpPr/>
          <p:nvPr/>
        </p:nvSpPr>
        <p:spPr>
          <a:xfrm>
            <a:off x="104920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3" name="Teardrop 3"/>
          <p:cNvSpPr/>
          <p:nvPr/>
        </p:nvSpPr>
        <p:spPr>
          <a:xfrm rot="5400000" flipH="1" flipV="1">
            <a:off x="89703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4" name="Oval 1723"/>
          <p:cNvSpPr/>
          <p:nvPr/>
        </p:nvSpPr>
        <p:spPr>
          <a:xfrm>
            <a:off x="96491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5" name="Teardrop 3"/>
          <p:cNvSpPr/>
          <p:nvPr/>
        </p:nvSpPr>
        <p:spPr>
          <a:xfrm rot="5400000" flipH="1" flipV="1">
            <a:off x="11498011"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6" name="Teardrop 3"/>
          <p:cNvSpPr/>
          <p:nvPr/>
        </p:nvSpPr>
        <p:spPr>
          <a:xfrm rot="5400000" flipH="1" flipV="1">
            <a:off x="106554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7" name="Oval 1726"/>
          <p:cNvSpPr/>
          <p:nvPr/>
        </p:nvSpPr>
        <p:spPr>
          <a:xfrm>
            <a:off x="113348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8"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9" name="Oval 1728"/>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0" name="Oval 1729"/>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1" name="Oval 1730"/>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2" name="Oval 1731"/>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3" name="Oval 1732"/>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4" name="Oval 1733"/>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5" name="Oval 1734"/>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6" name="Oval 1735"/>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7" name="Oval 1736"/>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8" name="Oval 1737"/>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9" name="Oval 1738"/>
          <p:cNvSpPr/>
          <p:nvPr/>
        </p:nvSpPr>
        <p:spPr>
          <a:xfrm>
            <a:off x="100346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0" name="Oval 1739"/>
          <p:cNvSpPr/>
          <p:nvPr/>
        </p:nvSpPr>
        <p:spPr>
          <a:xfrm>
            <a:off x="91921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1" name="Oval 1740"/>
          <p:cNvSpPr/>
          <p:nvPr/>
        </p:nvSpPr>
        <p:spPr>
          <a:xfrm>
            <a:off x="11719750"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2" name="Oval 1741"/>
          <p:cNvSpPr/>
          <p:nvPr/>
        </p:nvSpPr>
        <p:spPr>
          <a:xfrm>
            <a:off x="108772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3"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4"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5"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6"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7"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8"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9"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0"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1"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2" name="Teardrop 3"/>
          <p:cNvSpPr/>
          <p:nvPr/>
        </p:nvSpPr>
        <p:spPr>
          <a:xfrm rot="5400000" flipH="1" flipV="1">
            <a:off x="93913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3"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4" name="Teardrop 3"/>
          <p:cNvSpPr/>
          <p:nvPr/>
        </p:nvSpPr>
        <p:spPr>
          <a:xfrm rot="5400000" flipH="1" flipV="1">
            <a:off x="11076421"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5" name="Teardrop 3"/>
          <p:cNvSpPr/>
          <p:nvPr/>
        </p:nvSpPr>
        <p:spPr>
          <a:xfrm rot="5400000" flipH="1" flipV="1">
            <a:off x="102338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6"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7" name="Teardrop 3"/>
          <p:cNvSpPr/>
          <p:nvPr/>
        </p:nvSpPr>
        <p:spPr>
          <a:xfrm rot="5400000" flipH="1" flipV="1">
            <a:off x="11760002" y="1531078"/>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8" name="Oval 1757"/>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9" name="Oval 1758"/>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0" name="Oval 1759"/>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1" name="Oval 1760"/>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2" name="Oval 1761"/>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3" name="Oval 1762"/>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4" name="Oval 1763"/>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5" name="Oval 1764"/>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6" name="Oval 1765"/>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7" name="Oval 1766"/>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8" name="Oval 1767"/>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9" name="Oval 1768"/>
          <p:cNvSpPr/>
          <p:nvPr/>
        </p:nvSpPr>
        <p:spPr>
          <a:xfrm>
            <a:off x="104568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0" name="Oval 1769"/>
          <p:cNvSpPr/>
          <p:nvPr/>
        </p:nvSpPr>
        <p:spPr>
          <a:xfrm>
            <a:off x="96142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1" name="Oval 1770"/>
          <p:cNvSpPr/>
          <p:nvPr/>
        </p:nvSpPr>
        <p:spPr>
          <a:xfrm>
            <a:off x="112993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2"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3" name="Oval 1772"/>
          <p:cNvSpPr/>
          <p:nvPr/>
        </p:nvSpPr>
        <p:spPr>
          <a:xfrm>
            <a:off x="71204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74"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5" name="Oval 1774"/>
          <p:cNvSpPr/>
          <p:nvPr/>
        </p:nvSpPr>
        <p:spPr>
          <a:xfrm>
            <a:off x="3774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76"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7"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8"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9"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0"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1"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2" name="Oval 1781"/>
          <p:cNvSpPr/>
          <p:nvPr/>
        </p:nvSpPr>
        <p:spPr>
          <a:xfrm>
            <a:off x="12203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3" name="Oval 1782"/>
          <p:cNvSpPr/>
          <p:nvPr/>
        </p:nvSpPr>
        <p:spPr>
          <a:xfrm>
            <a:off x="20632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4" name="Oval 1783"/>
          <p:cNvSpPr/>
          <p:nvPr/>
        </p:nvSpPr>
        <p:spPr>
          <a:xfrm>
            <a:off x="29060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5" name="Oval 1784"/>
          <p:cNvSpPr/>
          <p:nvPr/>
        </p:nvSpPr>
        <p:spPr>
          <a:xfrm>
            <a:off x="37489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6" name="Oval 1785"/>
          <p:cNvSpPr/>
          <p:nvPr/>
        </p:nvSpPr>
        <p:spPr>
          <a:xfrm>
            <a:off x="45918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7" name="Oval 1786"/>
          <p:cNvSpPr/>
          <p:nvPr/>
        </p:nvSpPr>
        <p:spPr>
          <a:xfrm>
            <a:off x="54347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8" name="Oval 1787"/>
          <p:cNvSpPr/>
          <p:nvPr/>
        </p:nvSpPr>
        <p:spPr>
          <a:xfrm>
            <a:off x="62776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9"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0" name="Oval 1789"/>
          <p:cNvSpPr/>
          <p:nvPr/>
        </p:nvSpPr>
        <p:spPr>
          <a:xfrm>
            <a:off x="88062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1"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2" name="Oval 1791"/>
          <p:cNvSpPr/>
          <p:nvPr/>
        </p:nvSpPr>
        <p:spPr>
          <a:xfrm>
            <a:off x="79633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3" name="Teardrop 3"/>
          <p:cNvSpPr/>
          <p:nvPr/>
        </p:nvSpPr>
        <p:spPr>
          <a:xfrm rot="5400000" flipH="1" flipV="1">
            <a:off x="98129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4" name="Oval 1793"/>
          <p:cNvSpPr/>
          <p:nvPr/>
        </p:nvSpPr>
        <p:spPr>
          <a:xfrm>
            <a:off x="104920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5" name="Teardrop 3"/>
          <p:cNvSpPr/>
          <p:nvPr/>
        </p:nvSpPr>
        <p:spPr>
          <a:xfrm rot="5400000" flipH="1" flipV="1">
            <a:off x="89703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6" name="Oval 1795"/>
          <p:cNvSpPr/>
          <p:nvPr/>
        </p:nvSpPr>
        <p:spPr>
          <a:xfrm>
            <a:off x="96491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7" name="Teardrop 3"/>
          <p:cNvSpPr/>
          <p:nvPr/>
        </p:nvSpPr>
        <p:spPr>
          <a:xfrm rot="5400000" flipH="1" flipV="1">
            <a:off x="11498011"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8" name="Teardrop 3"/>
          <p:cNvSpPr/>
          <p:nvPr/>
        </p:nvSpPr>
        <p:spPr>
          <a:xfrm rot="5400000" flipH="1" flipV="1">
            <a:off x="106554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9" name="Oval 1798"/>
          <p:cNvSpPr/>
          <p:nvPr/>
        </p:nvSpPr>
        <p:spPr>
          <a:xfrm>
            <a:off x="113348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00"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1" name="Oval 1800"/>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2" name="Oval 1801"/>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3" name="Oval 1802"/>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4" name="Oval 1803"/>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5" name="Oval 1804"/>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6" name="Oval 1805"/>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7" name="Oval 1806"/>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8" name="Oval 1807"/>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9" name="Oval 1808"/>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0" name="Oval 1809"/>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1" name="Oval 1810"/>
          <p:cNvSpPr/>
          <p:nvPr/>
        </p:nvSpPr>
        <p:spPr>
          <a:xfrm>
            <a:off x="100346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2" name="Oval 1811"/>
          <p:cNvSpPr/>
          <p:nvPr/>
        </p:nvSpPr>
        <p:spPr>
          <a:xfrm>
            <a:off x="91921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3" name="Oval 1812"/>
          <p:cNvSpPr/>
          <p:nvPr/>
        </p:nvSpPr>
        <p:spPr>
          <a:xfrm>
            <a:off x="11719750"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4" name="Oval 1813"/>
          <p:cNvSpPr/>
          <p:nvPr/>
        </p:nvSpPr>
        <p:spPr>
          <a:xfrm>
            <a:off x="108772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5"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6"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7"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8"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9"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0"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1"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2"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3"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4" name="Teardrop 3"/>
          <p:cNvSpPr/>
          <p:nvPr/>
        </p:nvSpPr>
        <p:spPr>
          <a:xfrm rot="5400000" flipH="1" flipV="1">
            <a:off x="93913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5"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6" name="Teardrop 3"/>
          <p:cNvSpPr/>
          <p:nvPr/>
        </p:nvSpPr>
        <p:spPr>
          <a:xfrm rot="5400000" flipH="1" flipV="1">
            <a:off x="11076421"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7" name="Teardrop 3"/>
          <p:cNvSpPr/>
          <p:nvPr/>
        </p:nvSpPr>
        <p:spPr>
          <a:xfrm rot="5400000" flipH="1" flipV="1">
            <a:off x="102338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8"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9" name="Teardrop 3"/>
          <p:cNvSpPr/>
          <p:nvPr/>
        </p:nvSpPr>
        <p:spPr>
          <a:xfrm rot="5400000" flipH="1" flipV="1">
            <a:off x="11760003" y="2373673"/>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0" name="Oval 1829"/>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1" name="Oval 1830"/>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2" name="Oval 1831"/>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3" name="Oval 1832"/>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4" name="Oval 1833"/>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5" name="Oval 1834"/>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6" name="Oval 1835"/>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7" name="Oval 1836"/>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8" name="Oval 1837"/>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9" name="Oval 1838"/>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0" name="Oval 1839"/>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1" name="Oval 1840"/>
          <p:cNvSpPr/>
          <p:nvPr/>
        </p:nvSpPr>
        <p:spPr>
          <a:xfrm>
            <a:off x="104568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2" name="Oval 1841"/>
          <p:cNvSpPr/>
          <p:nvPr/>
        </p:nvSpPr>
        <p:spPr>
          <a:xfrm>
            <a:off x="96142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3" name="Oval 1842"/>
          <p:cNvSpPr/>
          <p:nvPr/>
        </p:nvSpPr>
        <p:spPr>
          <a:xfrm>
            <a:off x="112993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4"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5" name="Oval 1844"/>
          <p:cNvSpPr/>
          <p:nvPr/>
        </p:nvSpPr>
        <p:spPr>
          <a:xfrm>
            <a:off x="71204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46"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7" name="Oval 1846"/>
          <p:cNvSpPr/>
          <p:nvPr/>
        </p:nvSpPr>
        <p:spPr>
          <a:xfrm>
            <a:off x="3774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48"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9"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0"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1"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2"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3"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4" name="Oval 1853"/>
          <p:cNvSpPr/>
          <p:nvPr/>
        </p:nvSpPr>
        <p:spPr>
          <a:xfrm>
            <a:off x="12203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5" name="Oval 1854"/>
          <p:cNvSpPr/>
          <p:nvPr/>
        </p:nvSpPr>
        <p:spPr>
          <a:xfrm>
            <a:off x="20632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6" name="Oval 1855"/>
          <p:cNvSpPr/>
          <p:nvPr/>
        </p:nvSpPr>
        <p:spPr>
          <a:xfrm>
            <a:off x="29060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7" name="Oval 1856"/>
          <p:cNvSpPr/>
          <p:nvPr/>
        </p:nvSpPr>
        <p:spPr>
          <a:xfrm>
            <a:off x="37489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8" name="Oval 1857"/>
          <p:cNvSpPr/>
          <p:nvPr/>
        </p:nvSpPr>
        <p:spPr>
          <a:xfrm>
            <a:off x="45918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9" name="Oval 1858"/>
          <p:cNvSpPr/>
          <p:nvPr/>
        </p:nvSpPr>
        <p:spPr>
          <a:xfrm>
            <a:off x="54347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0" name="Oval 1859"/>
          <p:cNvSpPr/>
          <p:nvPr/>
        </p:nvSpPr>
        <p:spPr>
          <a:xfrm>
            <a:off x="62776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1"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2" name="Oval 1861"/>
          <p:cNvSpPr/>
          <p:nvPr/>
        </p:nvSpPr>
        <p:spPr>
          <a:xfrm>
            <a:off x="88062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3"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4" name="Oval 1863"/>
          <p:cNvSpPr/>
          <p:nvPr/>
        </p:nvSpPr>
        <p:spPr>
          <a:xfrm>
            <a:off x="79633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5" name="Teardrop 3"/>
          <p:cNvSpPr/>
          <p:nvPr/>
        </p:nvSpPr>
        <p:spPr>
          <a:xfrm rot="5400000" flipH="1" flipV="1">
            <a:off x="98129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6" name="Oval 1865"/>
          <p:cNvSpPr/>
          <p:nvPr/>
        </p:nvSpPr>
        <p:spPr>
          <a:xfrm>
            <a:off x="104920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7" name="Teardrop 3"/>
          <p:cNvSpPr/>
          <p:nvPr/>
        </p:nvSpPr>
        <p:spPr>
          <a:xfrm rot="5400000" flipH="1" flipV="1">
            <a:off x="89703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8" name="Oval 1867"/>
          <p:cNvSpPr/>
          <p:nvPr/>
        </p:nvSpPr>
        <p:spPr>
          <a:xfrm>
            <a:off x="96491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9" name="Teardrop 3"/>
          <p:cNvSpPr/>
          <p:nvPr/>
        </p:nvSpPr>
        <p:spPr>
          <a:xfrm rot="5400000" flipH="1" flipV="1">
            <a:off x="11498011"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0" name="Teardrop 3"/>
          <p:cNvSpPr/>
          <p:nvPr/>
        </p:nvSpPr>
        <p:spPr>
          <a:xfrm rot="5400000" flipH="1" flipV="1">
            <a:off x="106554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1" name="Oval 1870"/>
          <p:cNvSpPr/>
          <p:nvPr/>
        </p:nvSpPr>
        <p:spPr>
          <a:xfrm>
            <a:off x="113348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72"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3" name="Oval 1872"/>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4" name="Oval 1873"/>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5" name="Oval 1874"/>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6" name="Oval 1875"/>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7" name="Oval 1876"/>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8" name="Oval 1877"/>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9" name="Oval 1878"/>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0" name="Oval 1879"/>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1" name="Oval 1880"/>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2" name="Oval 1881"/>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3" name="Oval 1882"/>
          <p:cNvSpPr/>
          <p:nvPr/>
        </p:nvSpPr>
        <p:spPr>
          <a:xfrm>
            <a:off x="100346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4" name="Oval 1883"/>
          <p:cNvSpPr/>
          <p:nvPr/>
        </p:nvSpPr>
        <p:spPr>
          <a:xfrm>
            <a:off x="91921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5" name="Oval 1884"/>
          <p:cNvSpPr/>
          <p:nvPr/>
        </p:nvSpPr>
        <p:spPr>
          <a:xfrm>
            <a:off x="11719750"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6" name="Oval 1885"/>
          <p:cNvSpPr/>
          <p:nvPr/>
        </p:nvSpPr>
        <p:spPr>
          <a:xfrm>
            <a:off x="108772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7"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8"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9"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0"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1"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2"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3"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4"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5"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6" name="Teardrop 3"/>
          <p:cNvSpPr/>
          <p:nvPr/>
        </p:nvSpPr>
        <p:spPr>
          <a:xfrm rot="5400000" flipH="1" flipV="1">
            <a:off x="93913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7"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8" name="Teardrop 3"/>
          <p:cNvSpPr/>
          <p:nvPr/>
        </p:nvSpPr>
        <p:spPr>
          <a:xfrm rot="5400000" flipH="1" flipV="1">
            <a:off x="11076421"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9" name="Teardrop 3"/>
          <p:cNvSpPr/>
          <p:nvPr/>
        </p:nvSpPr>
        <p:spPr>
          <a:xfrm rot="5400000" flipH="1" flipV="1">
            <a:off x="102338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0"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1" name="Teardrop 3"/>
          <p:cNvSpPr/>
          <p:nvPr/>
        </p:nvSpPr>
        <p:spPr>
          <a:xfrm rot="5400000" flipH="1" flipV="1">
            <a:off x="11760002" y="3223930"/>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2" name="Oval 1901"/>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3" name="Oval 1902"/>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4" name="Oval 1903"/>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5" name="Oval 1904"/>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6" name="Oval 1905"/>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7" name="Oval 1906"/>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8" name="Oval 1907"/>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9" name="Oval 1908"/>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0" name="Oval 1909"/>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1" name="Oval 1910"/>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2" name="Oval 1911"/>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3" name="Oval 1912"/>
          <p:cNvSpPr/>
          <p:nvPr/>
        </p:nvSpPr>
        <p:spPr>
          <a:xfrm>
            <a:off x="104568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4" name="Oval 1913"/>
          <p:cNvSpPr/>
          <p:nvPr/>
        </p:nvSpPr>
        <p:spPr>
          <a:xfrm>
            <a:off x="96142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5" name="Oval 1914"/>
          <p:cNvSpPr/>
          <p:nvPr/>
        </p:nvSpPr>
        <p:spPr>
          <a:xfrm>
            <a:off x="112993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6"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7" name="Oval 1916"/>
          <p:cNvSpPr/>
          <p:nvPr/>
        </p:nvSpPr>
        <p:spPr>
          <a:xfrm>
            <a:off x="71204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18"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9" name="Oval 1918"/>
          <p:cNvSpPr/>
          <p:nvPr/>
        </p:nvSpPr>
        <p:spPr>
          <a:xfrm>
            <a:off x="3774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0"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1"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2"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3"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4"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5"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6" name="Oval 1925"/>
          <p:cNvSpPr/>
          <p:nvPr/>
        </p:nvSpPr>
        <p:spPr>
          <a:xfrm>
            <a:off x="12203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7" name="Oval 1926"/>
          <p:cNvSpPr/>
          <p:nvPr/>
        </p:nvSpPr>
        <p:spPr>
          <a:xfrm>
            <a:off x="20632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8" name="Oval 1927"/>
          <p:cNvSpPr/>
          <p:nvPr/>
        </p:nvSpPr>
        <p:spPr>
          <a:xfrm>
            <a:off x="29060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9" name="Oval 1928"/>
          <p:cNvSpPr/>
          <p:nvPr/>
        </p:nvSpPr>
        <p:spPr>
          <a:xfrm>
            <a:off x="37489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0" name="Oval 1929"/>
          <p:cNvSpPr/>
          <p:nvPr/>
        </p:nvSpPr>
        <p:spPr>
          <a:xfrm>
            <a:off x="45918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1" name="Oval 1930"/>
          <p:cNvSpPr/>
          <p:nvPr/>
        </p:nvSpPr>
        <p:spPr>
          <a:xfrm>
            <a:off x="54347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2" name="Oval 1931"/>
          <p:cNvSpPr/>
          <p:nvPr/>
        </p:nvSpPr>
        <p:spPr>
          <a:xfrm>
            <a:off x="62776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3"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4" name="Oval 1933"/>
          <p:cNvSpPr/>
          <p:nvPr/>
        </p:nvSpPr>
        <p:spPr>
          <a:xfrm>
            <a:off x="88062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5"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6" name="Oval 1935"/>
          <p:cNvSpPr/>
          <p:nvPr/>
        </p:nvSpPr>
        <p:spPr>
          <a:xfrm>
            <a:off x="79633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7" name="Teardrop 3"/>
          <p:cNvSpPr/>
          <p:nvPr/>
        </p:nvSpPr>
        <p:spPr>
          <a:xfrm rot="5400000" flipH="1" flipV="1">
            <a:off x="98129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8" name="Oval 1937"/>
          <p:cNvSpPr/>
          <p:nvPr/>
        </p:nvSpPr>
        <p:spPr>
          <a:xfrm>
            <a:off x="104920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9" name="Teardrop 3"/>
          <p:cNvSpPr/>
          <p:nvPr/>
        </p:nvSpPr>
        <p:spPr>
          <a:xfrm rot="5400000" flipH="1" flipV="1">
            <a:off x="89703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0" name="Oval 1939"/>
          <p:cNvSpPr/>
          <p:nvPr/>
        </p:nvSpPr>
        <p:spPr>
          <a:xfrm>
            <a:off x="96491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41" name="Teardrop 3"/>
          <p:cNvSpPr/>
          <p:nvPr/>
        </p:nvSpPr>
        <p:spPr>
          <a:xfrm rot="5400000" flipH="1" flipV="1">
            <a:off x="11498011"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2" name="Teardrop 3"/>
          <p:cNvSpPr/>
          <p:nvPr/>
        </p:nvSpPr>
        <p:spPr>
          <a:xfrm rot="5400000" flipH="1" flipV="1">
            <a:off x="106554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3" name="Oval 1942"/>
          <p:cNvSpPr/>
          <p:nvPr/>
        </p:nvSpPr>
        <p:spPr>
          <a:xfrm>
            <a:off x="113348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44"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5" name="Oval 1944"/>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6" name="Oval 1945"/>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7" name="Oval 1946"/>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8" name="Oval 1947"/>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9" name="Oval 1948"/>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0" name="Oval 1949"/>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1" name="Oval 1950"/>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2" name="Oval 1951"/>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3" name="Oval 1952"/>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4" name="Oval 1953"/>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5" name="Oval 1954"/>
          <p:cNvSpPr/>
          <p:nvPr/>
        </p:nvSpPr>
        <p:spPr>
          <a:xfrm>
            <a:off x="100346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6" name="Oval 1955"/>
          <p:cNvSpPr/>
          <p:nvPr/>
        </p:nvSpPr>
        <p:spPr>
          <a:xfrm>
            <a:off x="91921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7" name="Oval 1956"/>
          <p:cNvSpPr/>
          <p:nvPr/>
        </p:nvSpPr>
        <p:spPr>
          <a:xfrm>
            <a:off x="11719750"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8" name="Oval 1957"/>
          <p:cNvSpPr/>
          <p:nvPr/>
        </p:nvSpPr>
        <p:spPr>
          <a:xfrm>
            <a:off x="108772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9"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0"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1"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2"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3"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4"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5"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6"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7"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8" name="Teardrop 3"/>
          <p:cNvSpPr/>
          <p:nvPr/>
        </p:nvSpPr>
        <p:spPr>
          <a:xfrm rot="5400000" flipH="1" flipV="1">
            <a:off x="93913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9"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0" name="Teardrop 3"/>
          <p:cNvSpPr/>
          <p:nvPr/>
        </p:nvSpPr>
        <p:spPr>
          <a:xfrm rot="5400000" flipH="1" flipV="1">
            <a:off x="11076421"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1" name="Teardrop 3"/>
          <p:cNvSpPr/>
          <p:nvPr/>
        </p:nvSpPr>
        <p:spPr>
          <a:xfrm rot="5400000" flipH="1" flipV="1">
            <a:off x="102338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2"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3" name="Teardrop 3"/>
          <p:cNvSpPr/>
          <p:nvPr/>
        </p:nvSpPr>
        <p:spPr>
          <a:xfrm rot="5400000" flipH="1" flipV="1">
            <a:off x="11760002" y="4069935"/>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8" y="250112"/>
                  <a:pt x="155376" y="250112"/>
                </a:cubicBezTo>
                <a:cubicBezTo>
                  <a:pt x="174455" y="249746"/>
                  <a:pt x="198601" y="254980"/>
                  <a:pt x="211458" y="268141"/>
                </a:cubicBezTo>
                <a:cubicBezTo>
                  <a:pt x="215886"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7"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60" y="254779"/>
                  <a:pt x="246352" y="254786"/>
                </a:cubicBezTo>
                <a:cubicBezTo>
                  <a:pt x="246345"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9"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90" y="195895"/>
                  <a:pt x="53000" y="178457"/>
                  <a:pt x="53000" y="159854"/>
                </a:cubicBezTo>
                <a:cubicBezTo>
                  <a:pt x="53000" y="132604"/>
                  <a:pt x="63706" y="107854"/>
                  <a:pt x="81286" y="89721"/>
                </a:cubicBez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4" name="Oval 1973"/>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5" name="Oval 1974"/>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6" name="Oval 1975"/>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7" name="Oval 1976"/>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8" name="Oval 1977"/>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9" name="Oval 1978"/>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0" name="Oval 1979"/>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1" name="Oval 1980"/>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2" name="Oval 1981"/>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3" name="Oval 1982"/>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4" name="Oval 1983"/>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5" name="Oval 1984"/>
          <p:cNvSpPr/>
          <p:nvPr/>
        </p:nvSpPr>
        <p:spPr>
          <a:xfrm>
            <a:off x="104568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6" name="Oval 1985"/>
          <p:cNvSpPr/>
          <p:nvPr/>
        </p:nvSpPr>
        <p:spPr>
          <a:xfrm>
            <a:off x="96142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7" name="Oval 1986"/>
          <p:cNvSpPr/>
          <p:nvPr/>
        </p:nvSpPr>
        <p:spPr>
          <a:xfrm>
            <a:off x="112993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8"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9"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0"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1"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2"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3"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4"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5"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6"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7"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8" name="Teardrop 3"/>
          <p:cNvSpPr/>
          <p:nvPr/>
        </p:nvSpPr>
        <p:spPr>
          <a:xfrm rot="5400000" flipH="1" flipV="1">
            <a:off x="100063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9" name="Teardrop 3"/>
          <p:cNvSpPr/>
          <p:nvPr/>
        </p:nvSpPr>
        <p:spPr>
          <a:xfrm rot="5400000" flipH="1" flipV="1">
            <a:off x="916376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7"/>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0" name="Teardrop 3"/>
          <p:cNvSpPr/>
          <p:nvPr/>
        </p:nvSpPr>
        <p:spPr>
          <a:xfrm rot="5400000" flipH="1" flipV="1">
            <a:off x="11691380"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1" name="Teardrop 3"/>
          <p:cNvSpPr/>
          <p:nvPr/>
        </p:nvSpPr>
        <p:spPr>
          <a:xfrm rot="5400000" flipH="1" flipV="1">
            <a:off x="108488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2"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3" name="Oval 1651"/>
          <p:cNvSpPr/>
          <p:nvPr/>
        </p:nvSpPr>
        <p:spPr>
          <a:xfrm>
            <a:off x="812619" y="4561319"/>
            <a:ext cx="11030995" cy="10682"/>
          </a:xfrm>
          <a:custGeom>
            <a:avLst/>
            <a:gdLst/>
            <a:ahLst/>
            <a:cxnLst/>
            <a:rect l="l" t="t" r="r" b="b"/>
            <a:pathLst>
              <a:path w="11030995" h="10682">
                <a:moveTo>
                  <a:pt x="10992007" y="0"/>
                </a:moveTo>
                <a:cubicBezTo>
                  <a:pt x="11006265" y="0"/>
                  <a:pt x="11019702" y="3516"/>
                  <a:pt x="11030995" y="10682"/>
                </a:cubicBezTo>
                <a:lnTo>
                  <a:pt x="10953019" y="10682"/>
                </a:lnTo>
                <a:cubicBezTo>
                  <a:pt x="10964312" y="3516"/>
                  <a:pt x="10977749" y="0"/>
                  <a:pt x="10992007" y="0"/>
                </a:cubicBezTo>
                <a:close/>
                <a:moveTo>
                  <a:pt x="10149468" y="0"/>
                </a:moveTo>
                <a:cubicBezTo>
                  <a:pt x="10163726" y="0"/>
                  <a:pt x="10177163" y="3516"/>
                  <a:pt x="10188456" y="10682"/>
                </a:cubicBezTo>
                <a:lnTo>
                  <a:pt x="10110480" y="10682"/>
                </a:lnTo>
                <a:cubicBezTo>
                  <a:pt x="10121773" y="3516"/>
                  <a:pt x="10135210" y="0"/>
                  <a:pt x="10149468" y="0"/>
                </a:cubicBezTo>
                <a:close/>
                <a:moveTo>
                  <a:pt x="9306928" y="0"/>
                </a:moveTo>
                <a:cubicBezTo>
                  <a:pt x="9321186" y="0"/>
                  <a:pt x="9334623" y="3516"/>
                  <a:pt x="9345916" y="10682"/>
                </a:cubicBezTo>
                <a:lnTo>
                  <a:pt x="9267940" y="10682"/>
                </a:lnTo>
                <a:cubicBezTo>
                  <a:pt x="9279233" y="3516"/>
                  <a:pt x="9292670" y="0"/>
                  <a:pt x="9306928" y="0"/>
                </a:cubicBezTo>
                <a:close/>
                <a:moveTo>
                  <a:pt x="8464388" y="0"/>
                </a:moveTo>
                <a:cubicBezTo>
                  <a:pt x="8478646" y="0"/>
                  <a:pt x="8492083" y="3516"/>
                  <a:pt x="8503376" y="10682"/>
                </a:cubicBezTo>
                <a:lnTo>
                  <a:pt x="8425400" y="10682"/>
                </a:lnTo>
                <a:cubicBezTo>
                  <a:pt x="8436693" y="3516"/>
                  <a:pt x="8450130" y="0"/>
                  <a:pt x="8464388" y="0"/>
                </a:cubicBezTo>
                <a:close/>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5F46DE4A-8D8C-40B9-99AA-611704B43243}" type="datetimeFigureOut">
              <a:rPr lang="en-US" smtClean="0"/>
              <a:t>7/19/2021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78ECC2-B961-4DE5-91AB-AE0679340BEE}" type="slidenum">
              <a:rPr lang="en-US" smtClean="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856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46DE4A-8D8C-40B9-99AA-611704B43243}" type="datetimeFigureOut">
              <a:rPr lang="en-US" smtClean="0"/>
              <a:t>7/19/2021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78ECC2-B961-4DE5-91AB-AE0679340BEE}" type="slidenum">
              <a:rPr lang="en-US" smtClean="0"/>
              <a:t>‹#›</a:t>
            </a:fld>
            <a:endParaRPr lang="en-US" dirty="0"/>
          </a:p>
        </p:txBody>
      </p:sp>
    </p:spTree>
    <p:extLst>
      <p:ext uri="{BB962C8B-B14F-4D97-AF65-F5344CB8AC3E}">
        <p14:creationId xmlns:p14="http://schemas.microsoft.com/office/powerpoint/2010/main" val="1390723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46DE4A-8D8C-40B9-99AA-611704B43243}" type="datetimeFigureOut">
              <a:rPr lang="en-US" smtClean="0"/>
              <a:t>7/19/2021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78ECC2-B961-4DE5-91AB-AE0679340BEE}"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333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46DE4A-8D8C-40B9-99AA-611704B43243}" type="datetimeFigureOut">
              <a:rPr lang="en-US" smtClean="0"/>
              <a:t>7/19/2021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78ECC2-B961-4DE5-91AB-AE0679340BEE}" type="slidenum">
              <a:rPr lang="en-US" smtClean="0"/>
              <a:t>‹#›</a:t>
            </a:fld>
            <a:endParaRPr lang="en-US" dirty="0"/>
          </a:p>
        </p:txBody>
      </p:sp>
    </p:spTree>
    <p:extLst>
      <p:ext uri="{BB962C8B-B14F-4D97-AF65-F5344CB8AC3E}">
        <p14:creationId xmlns:p14="http://schemas.microsoft.com/office/powerpoint/2010/main" val="587597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526" name="Group 525"/>
          <p:cNvGrpSpPr/>
          <p:nvPr/>
        </p:nvGrpSpPr>
        <p:grpSpPr>
          <a:xfrm>
            <a:off x="0" y="420256"/>
            <a:ext cx="12188952" cy="3795497"/>
            <a:chOff x="0" y="420256"/>
            <a:chExt cx="12188952" cy="3795497"/>
          </a:xfrm>
        </p:grpSpPr>
        <p:cxnSp>
          <p:nvCxnSpPr>
            <p:cNvPr id="527" name="Straight Connector 526"/>
            <p:cNvCxnSpPr/>
            <p:nvPr/>
          </p:nvCxnSpPr>
          <p:spPr>
            <a:xfrm>
              <a:off x="0" y="4215753"/>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8" name="Straight Connector 527"/>
            <p:cNvCxnSpPr/>
            <p:nvPr/>
          </p:nvCxnSpPr>
          <p:spPr>
            <a:xfrm>
              <a:off x="0" y="379403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9" name="Straight Connector 528"/>
            <p:cNvCxnSpPr/>
            <p:nvPr/>
          </p:nvCxnSpPr>
          <p:spPr>
            <a:xfrm>
              <a:off x="0" y="337231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0" name="Straight Connector 529"/>
            <p:cNvCxnSpPr/>
            <p:nvPr/>
          </p:nvCxnSpPr>
          <p:spPr>
            <a:xfrm>
              <a:off x="0" y="295058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1" name="Straight Connector 530"/>
            <p:cNvCxnSpPr/>
            <p:nvPr/>
          </p:nvCxnSpPr>
          <p:spPr>
            <a:xfrm>
              <a:off x="0" y="252886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2" name="Straight Connector 531"/>
            <p:cNvCxnSpPr/>
            <p:nvPr/>
          </p:nvCxnSpPr>
          <p:spPr>
            <a:xfrm>
              <a:off x="0" y="2107144"/>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3" name="Straight Connector 532"/>
            <p:cNvCxnSpPr/>
            <p:nvPr/>
          </p:nvCxnSpPr>
          <p:spPr>
            <a:xfrm>
              <a:off x="0" y="168542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4" name="Straight Connector 533"/>
            <p:cNvCxnSpPr/>
            <p:nvPr/>
          </p:nvCxnSpPr>
          <p:spPr>
            <a:xfrm>
              <a:off x="0" y="126370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5" name="Straight Connector 534"/>
            <p:cNvCxnSpPr/>
            <p:nvPr/>
          </p:nvCxnSpPr>
          <p:spPr>
            <a:xfrm>
              <a:off x="0" y="84197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6" name="Straight Connector 535"/>
            <p:cNvCxnSpPr/>
            <p:nvPr/>
          </p:nvCxnSpPr>
          <p:spPr>
            <a:xfrm>
              <a:off x="0" y="42025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37" name="Rectangle 379"/>
          <p:cNvSpPr/>
          <p:nvPr/>
        </p:nvSpPr>
        <p:spPr>
          <a:xfrm rot="18900000" flipV="1">
            <a:off x="9445819" y="-965459"/>
            <a:ext cx="13717" cy="6493220"/>
          </a:xfrm>
          <a:custGeom>
            <a:avLst/>
            <a:gdLst/>
            <a:ahLst/>
            <a:cxnLst/>
            <a:rect l="l" t="t" r="r" b="b"/>
            <a:pathLst>
              <a:path w="13717" h="6493220">
                <a:moveTo>
                  <a:pt x="1" y="6493220"/>
                </a:moveTo>
                <a:lnTo>
                  <a:pt x="13717" y="647950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8" name="Rectangle 56"/>
          <p:cNvSpPr/>
          <p:nvPr/>
        </p:nvSpPr>
        <p:spPr>
          <a:xfrm>
            <a:off x="0" y="0"/>
            <a:ext cx="11816540" cy="4572004"/>
          </a:xfrm>
          <a:custGeom>
            <a:avLst/>
            <a:gdLst/>
            <a:ahLst/>
            <a:cxnLst/>
            <a:rect l="l" t="t" r="r" b="b"/>
            <a:pathLst>
              <a:path w="11816540" h="4572004">
                <a:moveTo>
                  <a:pt x="11802824" y="4"/>
                </a:moveTo>
                <a:lnTo>
                  <a:pt x="11816540" y="4"/>
                </a:lnTo>
                <a:lnTo>
                  <a:pt x="11816540" y="4572004"/>
                </a:lnTo>
                <a:lnTo>
                  <a:pt x="11802824" y="4572004"/>
                </a:lnTo>
                <a:close/>
                <a:moveTo>
                  <a:pt x="5901406" y="4"/>
                </a:moveTo>
                <a:lnTo>
                  <a:pt x="5915122" y="4"/>
                </a:lnTo>
                <a:lnTo>
                  <a:pt x="5915122" y="4572004"/>
                </a:lnTo>
                <a:lnTo>
                  <a:pt x="5901406" y="4572004"/>
                </a:lnTo>
                <a:close/>
                <a:moveTo>
                  <a:pt x="10959754" y="3"/>
                </a:moveTo>
                <a:lnTo>
                  <a:pt x="10973470" y="3"/>
                </a:lnTo>
                <a:lnTo>
                  <a:pt x="10973470" y="4572003"/>
                </a:lnTo>
                <a:lnTo>
                  <a:pt x="10959754" y="4572003"/>
                </a:lnTo>
                <a:close/>
                <a:moveTo>
                  <a:pt x="5058348" y="3"/>
                </a:moveTo>
                <a:lnTo>
                  <a:pt x="5072064" y="3"/>
                </a:lnTo>
                <a:lnTo>
                  <a:pt x="5072064" y="4572003"/>
                </a:lnTo>
                <a:lnTo>
                  <a:pt x="5058348" y="4572003"/>
                </a:lnTo>
                <a:close/>
                <a:moveTo>
                  <a:pt x="11381283" y="2"/>
                </a:moveTo>
                <a:lnTo>
                  <a:pt x="11394999" y="2"/>
                </a:lnTo>
                <a:lnTo>
                  <a:pt x="11394999" y="4572002"/>
                </a:lnTo>
                <a:lnTo>
                  <a:pt x="11381283" y="4572002"/>
                </a:lnTo>
                <a:close/>
                <a:moveTo>
                  <a:pt x="10538225" y="2"/>
                </a:moveTo>
                <a:lnTo>
                  <a:pt x="10551941" y="2"/>
                </a:lnTo>
                <a:lnTo>
                  <a:pt x="10551941" y="4572002"/>
                </a:lnTo>
                <a:lnTo>
                  <a:pt x="10538225" y="4572002"/>
                </a:lnTo>
                <a:close/>
                <a:moveTo>
                  <a:pt x="10116696" y="2"/>
                </a:moveTo>
                <a:lnTo>
                  <a:pt x="10130412" y="2"/>
                </a:lnTo>
                <a:lnTo>
                  <a:pt x="10130412" y="4572002"/>
                </a:lnTo>
                <a:lnTo>
                  <a:pt x="10116696" y="4572002"/>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9273638" y="1"/>
                </a:moveTo>
                <a:lnTo>
                  <a:pt x="9287354" y="1"/>
                </a:lnTo>
                <a:lnTo>
                  <a:pt x="9287354" y="4572001"/>
                </a:lnTo>
                <a:lnTo>
                  <a:pt x="9273638" y="4572001"/>
                </a:lnTo>
                <a:close/>
                <a:moveTo>
                  <a:pt x="3372232" y="1"/>
                </a:moveTo>
                <a:lnTo>
                  <a:pt x="3385948" y="1"/>
                </a:lnTo>
                <a:lnTo>
                  <a:pt x="3385948" y="4572001"/>
                </a:lnTo>
                <a:lnTo>
                  <a:pt x="3372232" y="4572001"/>
                </a:lnTo>
                <a:close/>
                <a:moveTo>
                  <a:pt x="9695167" y="0"/>
                </a:moveTo>
                <a:lnTo>
                  <a:pt x="9708883" y="0"/>
                </a:lnTo>
                <a:lnTo>
                  <a:pt x="9708883" y="4572000"/>
                </a:lnTo>
                <a:lnTo>
                  <a:pt x="9695167" y="4572000"/>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9"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0"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1"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2"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3"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4"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5" name="Rectangle 93"/>
          <p:cNvSpPr/>
          <p:nvPr/>
        </p:nvSpPr>
        <p:spPr>
          <a:xfrm rot="2700000">
            <a:off x="7402457" y="-944051"/>
            <a:ext cx="13717" cy="6479502"/>
          </a:xfrm>
          <a:custGeom>
            <a:avLst/>
            <a:gdLst/>
            <a:ahLst/>
            <a:cxnLst/>
            <a:rect l="l" t="t" r="r" b="b"/>
            <a:pathLst>
              <a:path w="13717" h="6479502">
                <a:moveTo>
                  <a:pt x="0" y="13716"/>
                </a:moveTo>
                <a:lnTo>
                  <a:pt x="13717" y="0"/>
                </a:lnTo>
                <a:lnTo>
                  <a:pt x="13716" y="6465787"/>
                </a:lnTo>
                <a:lnTo>
                  <a:pt x="1"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6" name="Rectangle 94"/>
          <p:cNvSpPr/>
          <p:nvPr/>
        </p:nvSpPr>
        <p:spPr>
          <a:xfrm rot="2700000">
            <a:off x="8245644"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7" name="Rectangle 95"/>
          <p:cNvSpPr/>
          <p:nvPr/>
        </p:nvSpPr>
        <p:spPr>
          <a:xfrm rot="2700000">
            <a:off x="9088831" y="-953750"/>
            <a:ext cx="13717" cy="6479503"/>
          </a:xfrm>
          <a:custGeom>
            <a:avLst/>
            <a:gdLst/>
            <a:ahLst/>
            <a:cxnLst/>
            <a:rect l="l" t="t" r="r" b="b"/>
            <a:pathLst>
              <a:path w="13717" h="6479503">
                <a:moveTo>
                  <a:pt x="13717" y="0"/>
                </a:moveTo>
                <a:lnTo>
                  <a:pt x="13716" y="6465787"/>
                </a:lnTo>
                <a:lnTo>
                  <a:pt x="0" y="6479503"/>
                </a:lnTo>
                <a:lnTo>
                  <a:pt x="1" y="1371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8" name="Rectangle 96"/>
          <p:cNvSpPr/>
          <p:nvPr/>
        </p:nvSpPr>
        <p:spPr>
          <a:xfrm rot="2700000">
            <a:off x="9912896" y="-907596"/>
            <a:ext cx="13716" cy="6425429"/>
          </a:xfrm>
          <a:custGeom>
            <a:avLst/>
            <a:gdLst/>
            <a:ahLst/>
            <a:cxnLst/>
            <a:rect l="l" t="t" r="r" b="b"/>
            <a:pathLst>
              <a:path w="13716" h="6425429">
                <a:moveTo>
                  <a:pt x="0" y="0"/>
                </a:moveTo>
                <a:lnTo>
                  <a:pt x="13716" y="13717"/>
                </a:lnTo>
                <a:lnTo>
                  <a:pt x="13716" y="6411713"/>
                </a:lnTo>
                <a:lnTo>
                  <a:pt x="0" y="642542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9" name="Rectangle 97"/>
          <p:cNvSpPr/>
          <p:nvPr/>
        </p:nvSpPr>
        <p:spPr>
          <a:xfrm rot="2700000">
            <a:off x="10334491" y="110221"/>
            <a:ext cx="13717" cy="5232981"/>
          </a:xfrm>
          <a:custGeom>
            <a:avLst/>
            <a:gdLst/>
            <a:ahLst/>
            <a:cxnLst/>
            <a:rect l="l" t="t" r="r" b="b"/>
            <a:pathLst>
              <a:path w="13717" h="5232981">
                <a:moveTo>
                  <a:pt x="0" y="0"/>
                </a:moveTo>
                <a:lnTo>
                  <a:pt x="13717" y="13716"/>
                </a:lnTo>
                <a:lnTo>
                  <a:pt x="13717" y="5219264"/>
                </a:lnTo>
                <a:lnTo>
                  <a:pt x="1" y="523298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0" name="Rectangle 98"/>
          <p:cNvSpPr/>
          <p:nvPr/>
        </p:nvSpPr>
        <p:spPr>
          <a:xfrm rot="2700000">
            <a:off x="10756084" y="1128037"/>
            <a:ext cx="13716" cy="4040537"/>
          </a:xfrm>
          <a:custGeom>
            <a:avLst/>
            <a:gdLst/>
            <a:ahLst/>
            <a:cxnLst/>
            <a:rect l="l" t="t" r="r" b="b"/>
            <a:pathLst>
              <a:path w="13716" h="4040537">
                <a:moveTo>
                  <a:pt x="0" y="0"/>
                </a:moveTo>
                <a:lnTo>
                  <a:pt x="13716" y="13716"/>
                </a:lnTo>
                <a:lnTo>
                  <a:pt x="13715" y="4026822"/>
                </a:lnTo>
                <a:lnTo>
                  <a:pt x="1" y="404053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1" name="Rectangle 99"/>
          <p:cNvSpPr/>
          <p:nvPr/>
        </p:nvSpPr>
        <p:spPr>
          <a:xfrm rot="2700000">
            <a:off x="11177678" y="2145853"/>
            <a:ext cx="13716" cy="2848091"/>
          </a:xfrm>
          <a:custGeom>
            <a:avLst/>
            <a:gdLst/>
            <a:ahLst/>
            <a:cxnLst/>
            <a:rect l="l" t="t" r="r" b="b"/>
            <a:pathLst>
              <a:path w="13716" h="2848091">
                <a:moveTo>
                  <a:pt x="0" y="0"/>
                </a:moveTo>
                <a:lnTo>
                  <a:pt x="13716" y="13716"/>
                </a:lnTo>
                <a:lnTo>
                  <a:pt x="13715" y="2834375"/>
                </a:lnTo>
                <a:lnTo>
                  <a:pt x="0" y="284809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2" name="Rectangle 100"/>
          <p:cNvSpPr/>
          <p:nvPr/>
        </p:nvSpPr>
        <p:spPr>
          <a:xfrm rot="2700000">
            <a:off x="11599272" y="3163669"/>
            <a:ext cx="13715" cy="1655644"/>
          </a:xfrm>
          <a:custGeom>
            <a:avLst/>
            <a:gdLst/>
            <a:ahLst/>
            <a:cxnLst/>
            <a:rect l="l" t="t" r="r" b="b"/>
            <a:pathLst>
              <a:path w="13715" h="1655644">
                <a:moveTo>
                  <a:pt x="0" y="0"/>
                </a:moveTo>
                <a:lnTo>
                  <a:pt x="13715" y="13716"/>
                </a:lnTo>
                <a:lnTo>
                  <a:pt x="13715" y="1641929"/>
                </a:lnTo>
                <a:lnTo>
                  <a:pt x="0" y="1655644"/>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3" name="Rectangle 101"/>
          <p:cNvSpPr/>
          <p:nvPr/>
        </p:nvSpPr>
        <p:spPr>
          <a:xfrm rot="2700000">
            <a:off x="12020868" y="4181493"/>
            <a:ext cx="13715" cy="463189"/>
          </a:xfrm>
          <a:custGeom>
            <a:avLst/>
            <a:gdLst/>
            <a:ahLst/>
            <a:cxnLst/>
            <a:rect l="l" t="t" r="r" b="b"/>
            <a:pathLst>
              <a:path w="13715" h="463189">
                <a:moveTo>
                  <a:pt x="1" y="0"/>
                </a:moveTo>
                <a:lnTo>
                  <a:pt x="13715" y="13716"/>
                </a:lnTo>
                <a:lnTo>
                  <a:pt x="13715" y="449474"/>
                </a:lnTo>
                <a:lnTo>
                  <a:pt x="0" y="46318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4"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5"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6"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7"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8"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9"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0"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1"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2"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3"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4"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5"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6"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7" name="Rectangle 376"/>
          <p:cNvSpPr/>
          <p:nvPr/>
        </p:nvSpPr>
        <p:spPr>
          <a:xfrm rot="18900000" flipV="1">
            <a:off x="6916261" y="-965458"/>
            <a:ext cx="13716" cy="6493219"/>
          </a:xfrm>
          <a:custGeom>
            <a:avLst/>
            <a:gdLst/>
            <a:ahLst/>
            <a:cxnLst/>
            <a:rect l="l" t="t" r="r" b="b"/>
            <a:pathLst>
              <a:path w="13716" h="6493219">
                <a:moveTo>
                  <a:pt x="13716" y="6479504"/>
                </a:moveTo>
                <a:lnTo>
                  <a:pt x="13716" y="0"/>
                </a:lnTo>
                <a:lnTo>
                  <a:pt x="0" y="13717"/>
                </a:lnTo>
                <a:lnTo>
                  <a:pt x="0" y="649321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8" name="Rectangle 377"/>
          <p:cNvSpPr/>
          <p:nvPr/>
        </p:nvSpPr>
        <p:spPr>
          <a:xfrm rot="18900000" flipV="1">
            <a:off x="7759447" y="-965458"/>
            <a:ext cx="13717" cy="6493219"/>
          </a:xfrm>
          <a:custGeom>
            <a:avLst/>
            <a:gdLst/>
            <a:ahLst/>
            <a:cxnLst/>
            <a:rect l="l" t="t" r="r" b="b"/>
            <a:pathLst>
              <a:path w="13717" h="6493219">
                <a:moveTo>
                  <a:pt x="0" y="6493219"/>
                </a:moveTo>
                <a:lnTo>
                  <a:pt x="13716" y="6479502"/>
                </a:lnTo>
                <a:lnTo>
                  <a:pt x="13717"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9" name="Rectangle 378"/>
          <p:cNvSpPr/>
          <p:nvPr/>
        </p:nvSpPr>
        <p:spPr>
          <a:xfrm rot="18900000" flipV="1">
            <a:off x="8602633" y="-965458"/>
            <a:ext cx="13716" cy="6493219"/>
          </a:xfrm>
          <a:custGeom>
            <a:avLst/>
            <a:gdLst/>
            <a:ahLst/>
            <a:cxnLst/>
            <a:rect l="l" t="t" r="r" b="b"/>
            <a:pathLst>
              <a:path w="13716" h="6493219">
                <a:moveTo>
                  <a:pt x="13716" y="6479504"/>
                </a:moveTo>
                <a:lnTo>
                  <a:pt x="13716" y="0"/>
                </a:lnTo>
                <a:lnTo>
                  <a:pt x="0" y="13716"/>
                </a:lnTo>
                <a:lnTo>
                  <a:pt x="0" y="649321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0" name="Rectangle 138"/>
          <p:cNvSpPr/>
          <p:nvPr/>
        </p:nvSpPr>
        <p:spPr>
          <a:xfrm rot="18900000" flipV="1">
            <a:off x="10088968" y="-882602"/>
            <a:ext cx="13716" cy="5927431"/>
          </a:xfrm>
          <a:custGeom>
            <a:avLst/>
            <a:gdLst/>
            <a:ahLst/>
            <a:cxnLst/>
            <a:rect l="l" t="t" r="r" b="b"/>
            <a:pathLst>
              <a:path w="13716" h="5927431">
                <a:moveTo>
                  <a:pt x="0" y="5927431"/>
                </a:moveTo>
                <a:lnTo>
                  <a:pt x="13715" y="5913716"/>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1" name="Rectangle 139"/>
          <p:cNvSpPr/>
          <p:nvPr/>
        </p:nvSpPr>
        <p:spPr>
          <a:xfrm rot="18900000" flipV="1">
            <a:off x="10510562" y="-707971"/>
            <a:ext cx="13716" cy="4734985"/>
          </a:xfrm>
          <a:custGeom>
            <a:avLst/>
            <a:gdLst/>
            <a:ahLst/>
            <a:cxnLst/>
            <a:rect l="l" t="t" r="r" b="b"/>
            <a:pathLst>
              <a:path w="13716" h="4734985">
                <a:moveTo>
                  <a:pt x="0" y="4734985"/>
                </a:moveTo>
                <a:lnTo>
                  <a:pt x="13715" y="4721270"/>
                </a:lnTo>
                <a:lnTo>
                  <a:pt x="13716" y="13715"/>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2" name="Rectangle 140"/>
          <p:cNvSpPr/>
          <p:nvPr/>
        </p:nvSpPr>
        <p:spPr>
          <a:xfrm rot="18900000" flipV="1">
            <a:off x="10932155" y="-533342"/>
            <a:ext cx="13716" cy="3542540"/>
          </a:xfrm>
          <a:custGeom>
            <a:avLst/>
            <a:gdLst/>
            <a:ahLst/>
            <a:cxnLst/>
            <a:rect l="l" t="t" r="r" b="b"/>
            <a:pathLst>
              <a:path w="13716" h="3542540">
                <a:moveTo>
                  <a:pt x="0" y="3542540"/>
                </a:moveTo>
                <a:lnTo>
                  <a:pt x="13715" y="3528825"/>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3" name="Rectangle 141"/>
          <p:cNvSpPr/>
          <p:nvPr/>
        </p:nvSpPr>
        <p:spPr>
          <a:xfrm rot="18900000" flipV="1">
            <a:off x="11353748" y="-358712"/>
            <a:ext cx="13716" cy="2350095"/>
          </a:xfrm>
          <a:custGeom>
            <a:avLst/>
            <a:gdLst/>
            <a:ahLst/>
            <a:cxnLst/>
            <a:rect l="l" t="t" r="r" b="b"/>
            <a:pathLst>
              <a:path w="13716" h="2350095">
                <a:moveTo>
                  <a:pt x="0" y="2350095"/>
                </a:moveTo>
                <a:lnTo>
                  <a:pt x="13715" y="2336380"/>
                </a:lnTo>
                <a:lnTo>
                  <a:pt x="13716" y="13714"/>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4" name="Rectangle 142"/>
          <p:cNvSpPr/>
          <p:nvPr/>
        </p:nvSpPr>
        <p:spPr>
          <a:xfrm rot="18900000" flipV="1">
            <a:off x="11775341" y="-184083"/>
            <a:ext cx="13716" cy="1157650"/>
          </a:xfrm>
          <a:custGeom>
            <a:avLst/>
            <a:gdLst/>
            <a:ahLst/>
            <a:cxnLst/>
            <a:rect l="l" t="t" r="r" b="b"/>
            <a:pathLst>
              <a:path w="13716" h="1157650">
                <a:moveTo>
                  <a:pt x="0" y="1157650"/>
                </a:moveTo>
                <a:lnTo>
                  <a:pt x="13716" y="1143934"/>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5"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6"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7"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8"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9"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0"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1"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2"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3"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4"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5"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6"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7" name="Teardrop 3"/>
          <p:cNvSpPr/>
          <p:nvPr/>
        </p:nvSpPr>
        <p:spPr>
          <a:xfrm rot="5400000" flipH="1" flipV="1">
            <a:off x="98129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8" name="Teardrop 3"/>
          <p:cNvSpPr/>
          <p:nvPr/>
        </p:nvSpPr>
        <p:spPr>
          <a:xfrm rot="5400000" flipH="1" flipV="1">
            <a:off x="89703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9" name="Teardrop 3"/>
          <p:cNvSpPr/>
          <p:nvPr/>
        </p:nvSpPr>
        <p:spPr>
          <a:xfrm rot="5400000" flipH="1" flipV="1">
            <a:off x="11498011"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0" name="Teardrop 3"/>
          <p:cNvSpPr/>
          <p:nvPr/>
        </p:nvSpPr>
        <p:spPr>
          <a:xfrm rot="5400000" flipH="1" flipV="1">
            <a:off x="106554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1"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2" name="Oval 591"/>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3"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4" name="Oval 593"/>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5" name="Oval 594"/>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6" name="Oval 595"/>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7" name="Oval 596"/>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8" name="Oval 597"/>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9" name="Oval 598"/>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0" name="Oval 599"/>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1" name="Oval 600"/>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2" name="Oval 601"/>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3" name="Oval 602"/>
          <p:cNvSpPr/>
          <p:nvPr/>
        </p:nvSpPr>
        <p:spPr>
          <a:xfrm>
            <a:off x="100346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4" name="Oval 603"/>
          <p:cNvSpPr/>
          <p:nvPr/>
        </p:nvSpPr>
        <p:spPr>
          <a:xfrm>
            <a:off x="91921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5" name="Oval 604"/>
          <p:cNvSpPr/>
          <p:nvPr/>
        </p:nvSpPr>
        <p:spPr>
          <a:xfrm>
            <a:off x="11719750"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6" name="Oval 605"/>
          <p:cNvSpPr/>
          <p:nvPr/>
        </p:nvSpPr>
        <p:spPr>
          <a:xfrm>
            <a:off x="108772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7"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8"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9"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0"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1"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2"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3"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4"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5"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6" name="Teardrop 3"/>
          <p:cNvSpPr/>
          <p:nvPr/>
        </p:nvSpPr>
        <p:spPr>
          <a:xfrm rot="5400000" flipH="1" flipV="1">
            <a:off x="93913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7"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8" name="Teardrop 3"/>
          <p:cNvSpPr/>
          <p:nvPr/>
        </p:nvSpPr>
        <p:spPr>
          <a:xfrm rot="5400000" flipH="1" flipV="1">
            <a:off x="11076421"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9" name="Teardrop 3"/>
          <p:cNvSpPr/>
          <p:nvPr/>
        </p:nvSpPr>
        <p:spPr>
          <a:xfrm rot="5400000" flipH="1" flipV="1">
            <a:off x="102338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0"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1" name="Teardrop 3"/>
          <p:cNvSpPr/>
          <p:nvPr/>
        </p:nvSpPr>
        <p:spPr>
          <a:xfrm rot="5400000" flipH="1" flipV="1">
            <a:off x="11760003" y="685578"/>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69"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2" name="Oval 621"/>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3" name="Oval 622"/>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4" name="Oval 623"/>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5" name="Oval 624"/>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6" name="Oval 625"/>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7" name="Oval 626"/>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8" name="Oval 627"/>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9" name="Oval 628"/>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0" name="Oval 629"/>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1" name="Oval 630"/>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2" name="Oval 631"/>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3" name="Oval 632"/>
          <p:cNvSpPr/>
          <p:nvPr/>
        </p:nvSpPr>
        <p:spPr>
          <a:xfrm>
            <a:off x="104568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4" name="Oval 633"/>
          <p:cNvSpPr/>
          <p:nvPr/>
        </p:nvSpPr>
        <p:spPr>
          <a:xfrm>
            <a:off x="96142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5" name="Oval 860"/>
          <p:cNvSpPr/>
          <p:nvPr/>
        </p:nvSpPr>
        <p:spPr>
          <a:xfrm>
            <a:off x="12141892" y="758852"/>
            <a:ext cx="50109" cy="3538433"/>
          </a:xfrm>
          <a:custGeom>
            <a:avLst/>
            <a:gdLst/>
            <a:ahLst/>
            <a:cxnLst/>
            <a:rect l="l" t="t" r="r" b="b"/>
            <a:pathLst>
              <a:path w="50109" h="3538433">
                <a:moveTo>
                  <a:pt x="50109" y="3384355"/>
                </a:moveTo>
                <a:lnTo>
                  <a:pt x="50109" y="3538433"/>
                </a:lnTo>
                <a:cubicBezTo>
                  <a:pt x="20497" y="3525461"/>
                  <a:pt x="0" y="3495821"/>
                  <a:pt x="0" y="3461394"/>
                </a:cubicBezTo>
                <a:cubicBezTo>
                  <a:pt x="0" y="3426967"/>
                  <a:pt x="20497" y="3397327"/>
                  <a:pt x="50109" y="3384355"/>
                </a:cubicBezTo>
                <a:close/>
                <a:moveTo>
                  <a:pt x="50109" y="2538350"/>
                </a:moveTo>
                <a:lnTo>
                  <a:pt x="50109" y="2692428"/>
                </a:lnTo>
                <a:cubicBezTo>
                  <a:pt x="20497" y="2679456"/>
                  <a:pt x="0" y="2649816"/>
                  <a:pt x="0" y="2615389"/>
                </a:cubicBezTo>
                <a:cubicBezTo>
                  <a:pt x="0" y="2580962"/>
                  <a:pt x="20497" y="2551322"/>
                  <a:pt x="50109" y="2538350"/>
                </a:cubicBezTo>
                <a:close/>
                <a:moveTo>
                  <a:pt x="50109" y="1688095"/>
                </a:moveTo>
                <a:lnTo>
                  <a:pt x="50109" y="1842173"/>
                </a:lnTo>
                <a:cubicBezTo>
                  <a:pt x="20497" y="1829201"/>
                  <a:pt x="0" y="1799561"/>
                  <a:pt x="0" y="1765134"/>
                </a:cubicBezTo>
                <a:cubicBezTo>
                  <a:pt x="0" y="1730707"/>
                  <a:pt x="20497" y="1701067"/>
                  <a:pt x="50109" y="1688095"/>
                </a:cubicBezTo>
                <a:close/>
                <a:moveTo>
                  <a:pt x="50109" y="845498"/>
                </a:moveTo>
                <a:lnTo>
                  <a:pt x="50109" y="999576"/>
                </a:lnTo>
                <a:cubicBezTo>
                  <a:pt x="20497" y="986604"/>
                  <a:pt x="0" y="956964"/>
                  <a:pt x="0" y="922537"/>
                </a:cubicBezTo>
                <a:cubicBezTo>
                  <a:pt x="0" y="888110"/>
                  <a:pt x="20497" y="858470"/>
                  <a:pt x="50109" y="845498"/>
                </a:cubicBezTo>
                <a:close/>
                <a:moveTo>
                  <a:pt x="50109" y="0"/>
                </a:moveTo>
                <a:lnTo>
                  <a:pt x="50109" y="154078"/>
                </a:lnTo>
                <a:cubicBezTo>
                  <a:pt x="20497" y="141106"/>
                  <a:pt x="0" y="111466"/>
                  <a:pt x="0" y="77039"/>
                </a:cubicBezTo>
                <a:cubicBezTo>
                  <a:pt x="0" y="42612"/>
                  <a:pt x="20497" y="12972"/>
                  <a:pt x="50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6" name="Oval 635"/>
          <p:cNvSpPr/>
          <p:nvPr/>
        </p:nvSpPr>
        <p:spPr>
          <a:xfrm>
            <a:off x="112993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7"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8"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9"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0"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1"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2"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3"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4"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5"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6" name="Teardrop 3"/>
          <p:cNvSpPr/>
          <p:nvPr/>
        </p:nvSpPr>
        <p:spPr>
          <a:xfrm rot="5400000" flipH="1" flipV="1">
            <a:off x="95441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7"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8" name="Teardrop 3"/>
          <p:cNvSpPr/>
          <p:nvPr/>
        </p:nvSpPr>
        <p:spPr>
          <a:xfrm rot="5400000" flipH="1" flipV="1">
            <a:off x="11229252"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9" name="Teardrop 3"/>
          <p:cNvSpPr/>
          <p:nvPr/>
        </p:nvSpPr>
        <p:spPr>
          <a:xfrm rot="5400000" flipH="1" flipV="1">
            <a:off x="103867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0"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1" name="Teardrop 3"/>
          <p:cNvSpPr/>
          <p:nvPr/>
        </p:nvSpPr>
        <p:spPr>
          <a:xfrm rot="5400000" flipH="1" flipV="1">
            <a:off x="11908617" y="4923"/>
            <a:ext cx="298552" cy="268215"/>
          </a:xfrm>
          <a:custGeom>
            <a:avLst/>
            <a:gdLst/>
            <a:ahLst/>
            <a:cxnLst/>
            <a:rect l="l" t="t" r="r" b="b"/>
            <a:pathLst>
              <a:path w="298552"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298552" y="138"/>
                </a:moveTo>
                <a:lnTo>
                  <a:pt x="298552" y="11636"/>
                </a:lnTo>
                <a:cubicBezTo>
                  <a:pt x="298344" y="11511"/>
                  <a:pt x="298133" y="11506"/>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4" y="189232"/>
                  <a:pt x="256525" y="205210"/>
                  <a:pt x="272877" y="215167"/>
                </a:cubicBezTo>
                <a:lnTo>
                  <a:pt x="298552" y="215277"/>
                </a:lnTo>
                <a:lnTo>
                  <a:pt x="298552" y="221928"/>
                </a:lnTo>
                <a:cubicBezTo>
                  <a:pt x="276711" y="221632"/>
                  <a:pt x="254816" y="229876"/>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0"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cubicBezTo>
                  <a:pt x="99420" y="72140"/>
                  <a:pt x="124170" y="61435"/>
                  <a:pt x="151420" y="61435"/>
                </a:cubicBezTo>
                <a:cubicBezTo>
                  <a:pt x="170023" y="61435"/>
                  <a:pt x="187461" y="66424"/>
                  <a:pt x="202250" y="75515"/>
                </a:cubicBezTo>
                <a:cubicBezTo>
                  <a:pt x="206323" y="58635"/>
                  <a:pt x="215129" y="42758"/>
                  <a:pt x="228297" y="29591"/>
                </a:cubicBezTo>
                <a:cubicBezTo>
                  <a:pt x="247566" y="10322"/>
                  <a:pt x="272636" y="391"/>
                  <a:pt x="297890"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2"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3"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4" name="Oval 883"/>
          <p:cNvSpPr/>
          <p:nvPr/>
        </p:nvSpPr>
        <p:spPr>
          <a:xfrm>
            <a:off x="2031413" y="-10245"/>
            <a:ext cx="10160587" cy="84875"/>
          </a:xfrm>
          <a:custGeom>
            <a:avLst/>
            <a:gdLst/>
            <a:ahLst/>
            <a:cxnLst/>
            <a:rect l="l" t="t" r="r" b="b"/>
            <a:pathLst>
              <a:path w="10160587" h="84875">
                <a:moveTo>
                  <a:pt x="10110479" y="0"/>
                </a:moveTo>
                <a:lnTo>
                  <a:pt x="10160587" y="0"/>
                </a:lnTo>
                <a:lnTo>
                  <a:pt x="10160587" y="77038"/>
                </a:lnTo>
                <a:cubicBezTo>
                  <a:pt x="10130976" y="64066"/>
                  <a:pt x="10110479" y="34427"/>
                  <a:pt x="10110479" y="0"/>
                </a:cubicBezTo>
                <a:close/>
                <a:moveTo>
                  <a:pt x="9267940" y="0"/>
                </a:moveTo>
                <a:lnTo>
                  <a:pt x="9437692" y="0"/>
                </a:lnTo>
                <a:cubicBezTo>
                  <a:pt x="9437692" y="46875"/>
                  <a:pt x="9399692" y="84875"/>
                  <a:pt x="9352816" y="84875"/>
                </a:cubicBezTo>
                <a:cubicBezTo>
                  <a:pt x="9305940" y="84875"/>
                  <a:pt x="9267940" y="46875"/>
                  <a:pt x="9267940" y="0"/>
                </a:cubicBezTo>
                <a:close/>
                <a:moveTo>
                  <a:pt x="8425400" y="0"/>
                </a:moveTo>
                <a:lnTo>
                  <a:pt x="8595152" y="0"/>
                </a:lnTo>
                <a:cubicBezTo>
                  <a:pt x="8595152" y="46875"/>
                  <a:pt x="8557152" y="84875"/>
                  <a:pt x="8510276" y="84875"/>
                </a:cubicBezTo>
                <a:cubicBezTo>
                  <a:pt x="8463400" y="84875"/>
                  <a:pt x="8425400" y="46875"/>
                  <a:pt x="8425400" y="0"/>
                </a:cubicBezTo>
                <a:close/>
                <a:moveTo>
                  <a:pt x="7582860" y="0"/>
                </a:moveTo>
                <a:lnTo>
                  <a:pt x="7752612" y="0"/>
                </a:lnTo>
                <a:cubicBezTo>
                  <a:pt x="7752612" y="46875"/>
                  <a:pt x="7714612" y="84875"/>
                  <a:pt x="7667736" y="84875"/>
                </a:cubicBezTo>
                <a:cubicBezTo>
                  <a:pt x="7620860" y="84875"/>
                  <a:pt x="7582860" y="46875"/>
                  <a:pt x="7582860" y="0"/>
                </a:cubicBezTo>
                <a:close/>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5"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6"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7"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8"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9"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0"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1"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2"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3"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4"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5" name="Teardrop 3"/>
          <p:cNvSpPr/>
          <p:nvPr/>
        </p:nvSpPr>
        <p:spPr>
          <a:xfrm rot="5400000" flipH="1" flipV="1">
            <a:off x="98129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6" name="Teardrop 3"/>
          <p:cNvSpPr/>
          <p:nvPr/>
        </p:nvSpPr>
        <p:spPr>
          <a:xfrm rot="5400000" flipH="1" flipV="1">
            <a:off x="89703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7" name="Teardrop 3"/>
          <p:cNvSpPr/>
          <p:nvPr/>
        </p:nvSpPr>
        <p:spPr>
          <a:xfrm rot="5400000" flipH="1" flipV="1">
            <a:off x="11498011"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8" name="Teardrop 3"/>
          <p:cNvSpPr/>
          <p:nvPr/>
        </p:nvSpPr>
        <p:spPr>
          <a:xfrm rot="5400000" flipH="1" flipV="1">
            <a:off x="106554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9"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0" name="Oval 669"/>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1" name="Oval 670"/>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2" name="Oval 671"/>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3" name="Oval 672"/>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4" name="Oval 673"/>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5" name="Oval 674"/>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6" name="Oval 675"/>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7" name="Oval 676"/>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8" name="Oval 677"/>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9" name="Oval 678"/>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0" name="Oval 679"/>
          <p:cNvSpPr/>
          <p:nvPr/>
        </p:nvSpPr>
        <p:spPr>
          <a:xfrm>
            <a:off x="100346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1" name="Oval 680"/>
          <p:cNvSpPr/>
          <p:nvPr/>
        </p:nvSpPr>
        <p:spPr>
          <a:xfrm>
            <a:off x="91921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2" name="Oval 681"/>
          <p:cNvSpPr/>
          <p:nvPr/>
        </p:nvSpPr>
        <p:spPr>
          <a:xfrm>
            <a:off x="11719750"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3" name="Oval 682"/>
          <p:cNvSpPr/>
          <p:nvPr/>
        </p:nvSpPr>
        <p:spPr>
          <a:xfrm>
            <a:off x="108772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4"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5"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6"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7"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8"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9"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0"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1"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2"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3" name="Teardrop 3"/>
          <p:cNvSpPr/>
          <p:nvPr/>
        </p:nvSpPr>
        <p:spPr>
          <a:xfrm rot="5400000" flipH="1" flipV="1">
            <a:off x="93913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4"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5" name="Teardrop 3"/>
          <p:cNvSpPr/>
          <p:nvPr/>
        </p:nvSpPr>
        <p:spPr>
          <a:xfrm rot="5400000" flipH="1" flipV="1">
            <a:off x="11076421"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6" name="Teardrop 3"/>
          <p:cNvSpPr/>
          <p:nvPr/>
        </p:nvSpPr>
        <p:spPr>
          <a:xfrm rot="5400000" flipH="1" flipV="1">
            <a:off x="102338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7"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8" name="Teardrop 3"/>
          <p:cNvSpPr/>
          <p:nvPr/>
        </p:nvSpPr>
        <p:spPr>
          <a:xfrm rot="5400000" flipH="1" flipV="1">
            <a:off x="11760002" y="1531078"/>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9" name="Oval 698"/>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0" name="Oval 699"/>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1" name="Oval 700"/>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2" name="Oval 701"/>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3" name="Oval 702"/>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4" name="Oval 703"/>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5" name="Oval 704"/>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6" name="Oval 705"/>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7" name="Oval 706"/>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8" name="Oval 707"/>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9" name="Oval 708"/>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0" name="Oval 709"/>
          <p:cNvSpPr/>
          <p:nvPr/>
        </p:nvSpPr>
        <p:spPr>
          <a:xfrm>
            <a:off x="104568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1" name="Oval 710"/>
          <p:cNvSpPr/>
          <p:nvPr/>
        </p:nvSpPr>
        <p:spPr>
          <a:xfrm>
            <a:off x="96142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2" name="Oval 711"/>
          <p:cNvSpPr/>
          <p:nvPr/>
        </p:nvSpPr>
        <p:spPr>
          <a:xfrm>
            <a:off x="112993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3"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4"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5"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6"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7"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8"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9"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0"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1"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2"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3" name="Teardrop 3"/>
          <p:cNvSpPr/>
          <p:nvPr/>
        </p:nvSpPr>
        <p:spPr>
          <a:xfrm rot="5400000" flipH="1" flipV="1">
            <a:off x="98129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4" name="Teardrop 3"/>
          <p:cNvSpPr/>
          <p:nvPr/>
        </p:nvSpPr>
        <p:spPr>
          <a:xfrm rot="5400000" flipH="1" flipV="1">
            <a:off x="89703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5" name="Teardrop 3"/>
          <p:cNvSpPr/>
          <p:nvPr/>
        </p:nvSpPr>
        <p:spPr>
          <a:xfrm rot="5400000" flipH="1" flipV="1">
            <a:off x="11498011"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6" name="Teardrop 3"/>
          <p:cNvSpPr/>
          <p:nvPr/>
        </p:nvSpPr>
        <p:spPr>
          <a:xfrm rot="5400000" flipH="1" flipV="1">
            <a:off x="106554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7"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8" name="Oval 727"/>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9" name="Oval 728"/>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0" name="Oval 729"/>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1" name="Oval 730"/>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2" name="Oval 731"/>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3" name="Oval 732"/>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4" name="Oval 733"/>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5" name="Oval 734"/>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6" name="Oval 735"/>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7" name="Oval 736"/>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8" name="Oval 737"/>
          <p:cNvSpPr/>
          <p:nvPr/>
        </p:nvSpPr>
        <p:spPr>
          <a:xfrm>
            <a:off x="100346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9" name="Oval 738"/>
          <p:cNvSpPr/>
          <p:nvPr/>
        </p:nvSpPr>
        <p:spPr>
          <a:xfrm>
            <a:off x="91921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0" name="Oval 739"/>
          <p:cNvSpPr/>
          <p:nvPr/>
        </p:nvSpPr>
        <p:spPr>
          <a:xfrm>
            <a:off x="11719750"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1" name="Oval 740"/>
          <p:cNvSpPr/>
          <p:nvPr/>
        </p:nvSpPr>
        <p:spPr>
          <a:xfrm>
            <a:off x="108772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2"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3"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4"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5"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6"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7"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8"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9"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0"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1" name="Teardrop 3"/>
          <p:cNvSpPr/>
          <p:nvPr/>
        </p:nvSpPr>
        <p:spPr>
          <a:xfrm rot="5400000" flipH="1" flipV="1">
            <a:off x="93913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2"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3" name="Teardrop 3"/>
          <p:cNvSpPr/>
          <p:nvPr/>
        </p:nvSpPr>
        <p:spPr>
          <a:xfrm rot="5400000" flipH="1" flipV="1">
            <a:off x="11076421"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4" name="Teardrop 3"/>
          <p:cNvSpPr/>
          <p:nvPr/>
        </p:nvSpPr>
        <p:spPr>
          <a:xfrm rot="5400000" flipH="1" flipV="1">
            <a:off x="102338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5"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6" name="Teardrop 3"/>
          <p:cNvSpPr/>
          <p:nvPr/>
        </p:nvSpPr>
        <p:spPr>
          <a:xfrm rot="5400000" flipH="1" flipV="1">
            <a:off x="11760003" y="2373673"/>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7" name="Oval 756"/>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8" name="Oval 757"/>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9" name="Oval 758"/>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0" name="Oval 759"/>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1" name="Oval 760"/>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2" name="Oval 761"/>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3" name="Oval 762"/>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4" name="Oval 763"/>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5" name="Oval 764"/>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6" name="Oval 765"/>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7" name="Oval 766"/>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8" name="Oval 767"/>
          <p:cNvSpPr/>
          <p:nvPr/>
        </p:nvSpPr>
        <p:spPr>
          <a:xfrm>
            <a:off x="104568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9" name="Oval 768"/>
          <p:cNvSpPr/>
          <p:nvPr/>
        </p:nvSpPr>
        <p:spPr>
          <a:xfrm>
            <a:off x="96142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0" name="Oval 769"/>
          <p:cNvSpPr/>
          <p:nvPr/>
        </p:nvSpPr>
        <p:spPr>
          <a:xfrm>
            <a:off x="112993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1"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2"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3"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4"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5"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6"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7"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8"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9"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0"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1" name="Teardrop 3"/>
          <p:cNvSpPr/>
          <p:nvPr/>
        </p:nvSpPr>
        <p:spPr>
          <a:xfrm rot="5400000" flipH="1" flipV="1">
            <a:off x="98129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2" name="Teardrop 3"/>
          <p:cNvSpPr/>
          <p:nvPr/>
        </p:nvSpPr>
        <p:spPr>
          <a:xfrm rot="5400000" flipH="1" flipV="1">
            <a:off x="89703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3" name="Teardrop 3"/>
          <p:cNvSpPr/>
          <p:nvPr/>
        </p:nvSpPr>
        <p:spPr>
          <a:xfrm rot="5400000" flipH="1" flipV="1">
            <a:off x="11498011"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4" name="Teardrop 3"/>
          <p:cNvSpPr/>
          <p:nvPr/>
        </p:nvSpPr>
        <p:spPr>
          <a:xfrm rot="5400000" flipH="1" flipV="1">
            <a:off x="106554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5"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6" name="Oval 785"/>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7" name="Oval 786"/>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8" name="Oval 787"/>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9" name="Oval 788"/>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0" name="Oval 789"/>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1" name="Oval 790"/>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2" name="Oval 791"/>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3" name="Oval 792"/>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4" name="Oval 793"/>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5" name="Oval 794"/>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6" name="Oval 795"/>
          <p:cNvSpPr/>
          <p:nvPr/>
        </p:nvSpPr>
        <p:spPr>
          <a:xfrm>
            <a:off x="100346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7" name="Oval 796"/>
          <p:cNvSpPr/>
          <p:nvPr/>
        </p:nvSpPr>
        <p:spPr>
          <a:xfrm>
            <a:off x="91921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8" name="Oval 797"/>
          <p:cNvSpPr/>
          <p:nvPr/>
        </p:nvSpPr>
        <p:spPr>
          <a:xfrm>
            <a:off x="11719750"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9" name="Oval 798"/>
          <p:cNvSpPr/>
          <p:nvPr/>
        </p:nvSpPr>
        <p:spPr>
          <a:xfrm>
            <a:off x="108772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0"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1"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2"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3"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4"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5"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6"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7"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8"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9" name="Teardrop 3"/>
          <p:cNvSpPr/>
          <p:nvPr/>
        </p:nvSpPr>
        <p:spPr>
          <a:xfrm rot="5400000" flipH="1" flipV="1">
            <a:off x="93913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0"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1" name="Teardrop 3"/>
          <p:cNvSpPr/>
          <p:nvPr/>
        </p:nvSpPr>
        <p:spPr>
          <a:xfrm rot="5400000" flipH="1" flipV="1">
            <a:off x="11076421"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2" name="Teardrop 3"/>
          <p:cNvSpPr/>
          <p:nvPr/>
        </p:nvSpPr>
        <p:spPr>
          <a:xfrm rot="5400000" flipH="1" flipV="1">
            <a:off x="102338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3"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4" name="Teardrop 3"/>
          <p:cNvSpPr/>
          <p:nvPr/>
        </p:nvSpPr>
        <p:spPr>
          <a:xfrm rot="5400000" flipH="1" flipV="1">
            <a:off x="11760002" y="3223930"/>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5" name="Oval 814"/>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6" name="Oval 815"/>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7" name="Oval 816"/>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8" name="Oval 817"/>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9" name="Oval 818"/>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0" name="Oval 819"/>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1" name="Oval 820"/>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2" name="Oval 821"/>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3" name="Oval 822"/>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4" name="Oval 823"/>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5" name="Oval 824"/>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6" name="Oval 825"/>
          <p:cNvSpPr/>
          <p:nvPr/>
        </p:nvSpPr>
        <p:spPr>
          <a:xfrm>
            <a:off x="104568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7" name="Oval 826"/>
          <p:cNvSpPr/>
          <p:nvPr/>
        </p:nvSpPr>
        <p:spPr>
          <a:xfrm>
            <a:off x="96142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8" name="Oval 827"/>
          <p:cNvSpPr/>
          <p:nvPr/>
        </p:nvSpPr>
        <p:spPr>
          <a:xfrm>
            <a:off x="112993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9"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0"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1"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2"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3"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4"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5"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6"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7"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8"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9" name="Teardrop 3"/>
          <p:cNvSpPr/>
          <p:nvPr/>
        </p:nvSpPr>
        <p:spPr>
          <a:xfrm rot="5400000" flipH="1" flipV="1">
            <a:off x="98129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0" name="Teardrop 3"/>
          <p:cNvSpPr/>
          <p:nvPr/>
        </p:nvSpPr>
        <p:spPr>
          <a:xfrm rot="5400000" flipH="1" flipV="1">
            <a:off x="89703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1" name="Teardrop 3"/>
          <p:cNvSpPr/>
          <p:nvPr/>
        </p:nvSpPr>
        <p:spPr>
          <a:xfrm rot="5400000" flipH="1" flipV="1">
            <a:off x="11498011"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2" name="Teardrop 3"/>
          <p:cNvSpPr/>
          <p:nvPr/>
        </p:nvSpPr>
        <p:spPr>
          <a:xfrm rot="5400000" flipH="1" flipV="1">
            <a:off x="106554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3"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4" name="Oval 843"/>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5" name="Oval 844"/>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6" name="Oval 845"/>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7" name="Oval 846"/>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8" name="Oval 847"/>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9" name="Oval 848"/>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0" name="Oval 849"/>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1" name="Oval 850"/>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2" name="Oval 851"/>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3" name="Oval 852"/>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4" name="Oval 853"/>
          <p:cNvSpPr/>
          <p:nvPr/>
        </p:nvSpPr>
        <p:spPr>
          <a:xfrm>
            <a:off x="100346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5" name="Oval 854"/>
          <p:cNvSpPr/>
          <p:nvPr/>
        </p:nvSpPr>
        <p:spPr>
          <a:xfrm>
            <a:off x="91921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6" name="Oval 855"/>
          <p:cNvSpPr/>
          <p:nvPr/>
        </p:nvSpPr>
        <p:spPr>
          <a:xfrm>
            <a:off x="11719750"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7" name="Oval 856"/>
          <p:cNvSpPr/>
          <p:nvPr/>
        </p:nvSpPr>
        <p:spPr>
          <a:xfrm>
            <a:off x="108772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8"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9"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0"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1"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2"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3"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4"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5"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6"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7" name="Teardrop 3"/>
          <p:cNvSpPr/>
          <p:nvPr/>
        </p:nvSpPr>
        <p:spPr>
          <a:xfrm rot="5400000" flipH="1" flipV="1">
            <a:off x="93913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8"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9" name="Teardrop 3"/>
          <p:cNvSpPr/>
          <p:nvPr/>
        </p:nvSpPr>
        <p:spPr>
          <a:xfrm rot="5400000" flipH="1" flipV="1">
            <a:off x="11076421"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0" name="Teardrop 3"/>
          <p:cNvSpPr/>
          <p:nvPr/>
        </p:nvSpPr>
        <p:spPr>
          <a:xfrm rot="5400000" flipH="1" flipV="1">
            <a:off x="102338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1"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2" name="Teardrop 3"/>
          <p:cNvSpPr/>
          <p:nvPr/>
        </p:nvSpPr>
        <p:spPr>
          <a:xfrm rot="5400000" flipH="1" flipV="1">
            <a:off x="11760002" y="4069935"/>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8" y="250112"/>
                  <a:pt x="155376" y="250112"/>
                </a:cubicBezTo>
                <a:cubicBezTo>
                  <a:pt x="174455" y="249746"/>
                  <a:pt x="198601" y="254980"/>
                  <a:pt x="211458" y="268141"/>
                </a:cubicBezTo>
                <a:cubicBezTo>
                  <a:pt x="215886"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7"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60" y="254779"/>
                  <a:pt x="246352" y="254786"/>
                </a:cubicBezTo>
                <a:cubicBezTo>
                  <a:pt x="246345"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9"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90" y="195895"/>
                  <a:pt x="53000" y="178457"/>
                  <a:pt x="53000" y="159854"/>
                </a:cubicBezTo>
                <a:cubicBezTo>
                  <a:pt x="53000" y="132604"/>
                  <a:pt x="63706" y="107854"/>
                  <a:pt x="81286" y="89721"/>
                </a:cubicBez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3" name="Oval 872"/>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4" name="Oval 873"/>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5" name="Oval 874"/>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6" name="Oval 875"/>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7" name="Oval 876"/>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8" name="Oval 877"/>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9" name="Oval 878"/>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0" name="Oval 879"/>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1" name="Oval 880"/>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2" name="Oval 881"/>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3" name="Oval 882"/>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4" name="Oval 883"/>
          <p:cNvSpPr/>
          <p:nvPr/>
        </p:nvSpPr>
        <p:spPr>
          <a:xfrm>
            <a:off x="104568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5" name="Oval 884"/>
          <p:cNvSpPr/>
          <p:nvPr/>
        </p:nvSpPr>
        <p:spPr>
          <a:xfrm>
            <a:off x="96142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6" name="Oval 885"/>
          <p:cNvSpPr/>
          <p:nvPr/>
        </p:nvSpPr>
        <p:spPr>
          <a:xfrm>
            <a:off x="112993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7"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8"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9"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0"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1"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2"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3"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4"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5"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6"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7" name="Teardrop 3"/>
          <p:cNvSpPr/>
          <p:nvPr/>
        </p:nvSpPr>
        <p:spPr>
          <a:xfrm rot="5400000" flipH="1" flipV="1">
            <a:off x="100063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8" name="Teardrop 3"/>
          <p:cNvSpPr/>
          <p:nvPr/>
        </p:nvSpPr>
        <p:spPr>
          <a:xfrm rot="5400000" flipH="1" flipV="1">
            <a:off x="916376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7"/>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9" name="Teardrop 3"/>
          <p:cNvSpPr/>
          <p:nvPr/>
        </p:nvSpPr>
        <p:spPr>
          <a:xfrm rot="5400000" flipH="1" flipV="1">
            <a:off x="11691380"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0" name="Teardrop 3"/>
          <p:cNvSpPr/>
          <p:nvPr/>
        </p:nvSpPr>
        <p:spPr>
          <a:xfrm rot="5400000" flipH="1" flipV="1">
            <a:off x="108488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1"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2" name="Oval 1651"/>
          <p:cNvSpPr/>
          <p:nvPr/>
        </p:nvSpPr>
        <p:spPr>
          <a:xfrm>
            <a:off x="812619" y="4561319"/>
            <a:ext cx="11030995" cy="10682"/>
          </a:xfrm>
          <a:custGeom>
            <a:avLst/>
            <a:gdLst/>
            <a:ahLst/>
            <a:cxnLst/>
            <a:rect l="l" t="t" r="r" b="b"/>
            <a:pathLst>
              <a:path w="11030995" h="10682">
                <a:moveTo>
                  <a:pt x="10992007" y="0"/>
                </a:moveTo>
                <a:cubicBezTo>
                  <a:pt x="11006265" y="0"/>
                  <a:pt x="11019702" y="3516"/>
                  <a:pt x="11030995" y="10682"/>
                </a:cubicBezTo>
                <a:lnTo>
                  <a:pt x="10953019" y="10682"/>
                </a:lnTo>
                <a:cubicBezTo>
                  <a:pt x="10964312" y="3516"/>
                  <a:pt x="10977749" y="0"/>
                  <a:pt x="10992007" y="0"/>
                </a:cubicBezTo>
                <a:close/>
                <a:moveTo>
                  <a:pt x="10149468" y="0"/>
                </a:moveTo>
                <a:cubicBezTo>
                  <a:pt x="10163726" y="0"/>
                  <a:pt x="10177163" y="3516"/>
                  <a:pt x="10188456" y="10682"/>
                </a:cubicBezTo>
                <a:lnTo>
                  <a:pt x="10110480" y="10682"/>
                </a:lnTo>
                <a:cubicBezTo>
                  <a:pt x="10121773" y="3516"/>
                  <a:pt x="10135210" y="0"/>
                  <a:pt x="10149468" y="0"/>
                </a:cubicBezTo>
                <a:close/>
                <a:moveTo>
                  <a:pt x="9306928" y="0"/>
                </a:moveTo>
                <a:cubicBezTo>
                  <a:pt x="9321186" y="0"/>
                  <a:pt x="9334623" y="3516"/>
                  <a:pt x="9345916" y="10682"/>
                </a:cubicBezTo>
                <a:lnTo>
                  <a:pt x="9267940" y="10682"/>
                </a:lnTo>
                <a:cubicBezTo>
                  <a:pt x="9279233" y="3516"/>
                  <a:pt x="9292670" y="0"/>
                  <a:pt x="9306928" y="0"/>
                </a:cubicBezTo>
                <a:close/>
                <a:moveTo>
                  <a:pt x="8464388" y="0"/>
                </a:moveTo>
                <a:cubicBezTo>
                  <a:pt x="8478646" y="0"/>
                  <a:pt x="8492083" y="3516"/>
                  <a:pt x="8503376" y="10682"/>
                </a:cubicBezTo>
                <a:lnTo>
                  <a:pt x="8425400" y="10682"/>
                </a:lnTo>
                <a:cubicBezTo>
                  <a:pt x="8436693" y="3516"/>
                  <a:pt x="8450130" y="0"/>
                  <a:pt x="8464388" y="0"/>
                </a:cubicBezTo>
                <a:close/>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3" name="Oval 902"/>
          <p:cNvSpPr/>
          <p:nvPr/>
        </p:nvSpPr>
        <p:spPr>
          <a:xfrm>
            <a:off x="71204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4" name="Oval 903"/>
          <p:cNvSpPr/>
          <p:nvPr/>
        </p:nvSpPr>
        <p:spPr>
          <a:xfrm>
            <a:off x="3774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5" name="Oval 904"/>
          <p:cNvSpPr/>
          <p:nvPr/>
        </p:nvSpPr>
        <p:spPr>
          <a:xfrm>
            <a:off x="12203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6" name="Oval 905"/>
          <p:cNvSpPr/>
          <p:nvPr/>
        </p:nvSpPr>
        <p:spPr>
          <a:xfrm>
            <a:off x="20632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7" name="Oval 906"/>
          <p:cNvSpPr/>
          <p:nvPr/>
        </p:nvSpPr>
        <p:spPr>
          <a:xfrm>
            <a:off x="29060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8" name="Oval 907"/>
          <p:cNvSpPr/>
          <p:nvPr/>
        </p:nvSpPr>
        <p:spPr>
          <a:xfrm>
            <a:off x="37489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9" name="Oval 908"/>
          <p:cNvSpPr/>
          <p:nvPr/>
        </p:nvSpPr>
        <p:spPr>
          <a:xfrm>
            <a:off x="45918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0" name="Oval 909"/>
          <p:cNvSpPr/>
          <p:nvPr/>
        </p:nvSpPr>
        <p:spPr>
          <a:xfrm>
            <a:off x="54347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1" name="Oval 910"/>
          <p:cNvSpPr/>
          <p:nvPr/>
        </p:nvSpPr>
        <p:spPr>
          <a:xfrm>
            <a:off x="62776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2" name="Oval 911"/>
          <p:cNvSpPr/>
          <p:nvPr/>
        </p:nvSpPr>
        <p:spPr>
          <a:xfrm>
            <a:off x="88062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3" name="Oval 912"/>
          <p:cNvSpPr/>
          <p:nvPr/>
        </p:nvSpPr>
        <p:spPr>
          <a:xfrm>
            <a:off x="79633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4" name="Oval 913"/>
          <p:cNvSpPr/>
          <p:nvPr/>
        </p:nvSpPr>
        <p:spPr>
          <a:xfrm>
            <a:off x="104920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5" name="Oval 914"/>
          <p:cNvSpPr/>
          <p:nvPr/>
        </p:nvSpPr>
        <p:spPr>
          <a:xfrm>
            <a:off x="96491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6" name="Oval 915"/>
          <p:cNvSpPr/>
          <p:nvPr/>
        </p:nvSpPr>
        <p:spPr>
          <a:xfrm>
            <a:off x="113348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7" name="Oval 916"/>
          <p:cNvSpPr/>
          <p:nvPr/>
        </p:nvSpPr>
        <p:spPr>
          <a:xfrm>
            <a:off x="71204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8" name="Oval 917"/>
          <p:cNvSpPr/>
          <p:nvPr/>
        </p:nvSpPr>
        <p:spPr>
          <a:xfrm>
            <a:off x="3774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9" name="Oval 918"/>
          <p:cNvSpPr/>
          <p:nvPr/>
        </p:nvSpPr>
        <p:spPr>
          <a:xfrm>
            <a:off x="12203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0" name="Oval 919"/>
          <p:cNvSpPr/>
          <p:nvPr/>
        </p:nvSpPr>
        <p:spPr>
          <a:xfrm>
            <a:off x="20632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1" name="Oval 920"/>
          <p:cNvSpPr/>
          <p:nvPr/>
        </p:nvSpPr>
        <p:spPr>
          <a:xfrm>
            <a:off x="29060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2" name="Oval 921"/>
          <p:cNvSpPr/>
          <p:nvPr/>
        </p:nvSpPr>
        <p:spPr>
          <a:xfrm>
            <a:off x="37489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3" name="Oval 922"/>
          <p:cNvSpPr/>
          <p:nvPr/>
        </p:nvSpPr>
        <p:spPr>
          <a:xfrm>
            <a:off x="45918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4" name="Oval 923"/>
          <p:cNvSpPr/>
          <p:nvPr/>
        </p:nvSpPr>
        <p:spPr>
          <a:xfrm>
            <a:off x="54347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5" name="Oval 924"/>
          <p:cNvSpPr/>
          <p:nvPr/>
        </p:nvSpPr>
        <p:spPr>
          <a:xfrm>
            <a:off x="62776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6" name="Oval 925"/>
          <p:cNvSpPr/>
          <p:nvPr/>
        </p:nvSpPr>
        <p:spPr>
          <a:xfrm>
            <a:off x="88062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7" name="Oval 926"/>
          <p:cNvSpPr/>
          <p:nvPr/>
        </p:nvSpPr>
        <p:spPr>
          <a:xfrm>
            <a:off x="79633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8" name="Oval 927"/>
          <p:cNvSpPr/>
          <p:nvPr/>
        </p:nvSpPr>
        <p:spPr>
          <a:xfrm>
            <a:off x="104920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9" name="Oval 928"/>
          <p:cNvSpPr/>
          <p:nvPr/>
        </p:nvSpPr>
        <p:spPr>
          <a:xfrm>
            <a:off x="96491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0" name="Oval 929"/>
          <p:cNvSpPr/>
          <p:nvPr/>
        </p:nvSpPr>
        <p:spPr>
          <a:xfrm>
            <a:off x="113348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1" name="Oval 930"/>
          <p:cNvSpPr/>
          <p:nvPr/>
        </p:nvSpPr>
        <p:spPr>
          <a:xfrm>
            <a:off x="71204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2" name="Oval 931"/>
          <p:cNvSpPr/>
          <p:nvPr/>
        </p:nvSpPr>
        <p:spPr>
          <a:xfrm>
            <a:off x="3774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3" name="Oval 932"/>
          <p:cNvSpPr/>
          <p:nvPr/>
        </p:nvSpPr>
        <p:spPr>
          <a:xfrm>
            <a:off x="12203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4" name="Oval 933"/>
          <p:cNvSpPr/>
          <p:nvPr/>
        </p:nvSpPr>
        <p:spPr>
          <a:xfrm>
            <a:off x="20632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5" name="Oval 934"/>
          <p:cNvSpPr/>
          <p:nvPr/>
        </p:nvSpPr>
        <p:spPr>
          <a:xfrm>
            <a:off x="29060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6" name="Oval 935"/>
          <p:cNvSpPr/>
          <p:nvPr/>
        </p:nvSpPr>
        <p:spPr>
          <a:xfrm>
            <a:off x="37489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7" name="Oval 936"/>
          <p:cNvSpPr/>
          <p:nvPr/>
        </p:nvSpPr>
        <p:spPr>
          <a:xfrm>
            <a:off x="45918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8" name="Oval 937"/>
          <p:cNvSpPr/>
          <p:nvPr/>
        </p:nvSpPr>
        <p:spPr>
          <a:xfrm>
            <a:off x="54347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9" name="Oval 938"/>
          <p:cNvSpPr/>
          <p:nvPr/>
        </p:nvSpPr>
        <p:spPr>
          <a:xfrm>
            <a:off x="62776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0" name="Oval 939"/>
          <p:cNvSpPr/>
          <p:nvPr/>
        </p:nvSpPr>
        <p:spPr>
          <a:xfrm>
            <a:off x="88062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1" name="Oval 940"/>
          <p:cNvSpPr/>
          <p:nvPr/>
        </p:nvSpPr>
        <p:spPr>
          <a:xfrm>
            <a:off x="79633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2" name="Oval 941"/>
          <p:cNvSpPr/>
          <p:nvPr/>
        </p:nvSpPr>
        <p:spPr>
          <a:xfrm>
            <a:off x="104920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3" name="Oval 942"/>
          <p:cNvSpPr/>
          <p:nvPr/>
        </p:nvSpPr>
        <p:spPr>
          <a:xfrm>
            <a:off x="96491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4" name="Oval 943"/>
          <p:cNvSpPr/>
          <p:nvPr/>
        </p:nvSpPr>
        <p:spPr>
          <a:xfrm>
            <a:off x="113348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5" name="Oval 944"/>
          <p:cNvSpPr/>
          <p:nvPr/>
        </p:nvSpPr>
        <p:spPr>
          <a:xfrm>
            <a:off x="71204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6" name="Oval 945"/>
          <p:cNvSpPr/>
          <p:nvPr/>
        </p:nvSpPr>
        <p:spPr>
          <a:xfrm>
            <a:off x="3774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7" name="Oval 946"/>
          <p:cNvSpPr/>
          <p:nvPr/>
        </p:nvSpPr>
        <p:spPr>
          <a:xfrm>
            <a:off x="12203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8" name="Oval 947"/>
          <p:cNvSpPr/>
          <p:nvPr/>
        </p:nvSpPr>
        <p:spPr>
          <a:xfrm>
            <a:off x="20632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9" name="Oval 948"/>
          <p:cNvSpPr/>
          <p:nvPr/>
        </p:nvSpPr>
        <p:spPr>
          <a:xfrm>
            <a:off x="29060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0" name="Oval 949"/>
          <p:cNvSpPr/>
          <p:nvPr/>
        </p:nvSpPr>
        <p:spPr>
          <a:xfrm>
            <a:off x="37489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1" name="Oval 950"/>
          <p:cNvSpPr/>
          <p:nvPr/>
        </p:nvSpPr>
        <p:spPr>
          <a:xfrm>
            <a:off x="45918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2" name="Oval 951"/>
          <p:cNvSpPr/>
          <p:nvPr/>
        </p:nvSpPr>
        <p:spPr>
          <a:xfrm>
            <a:off x="54347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3" name="Oval 952"/>
          <p:cNvSpPr/>
          <p:nvPr/>
        </p:nvSpPr>
        <p:spPr>
          <a:xfrm>
            <a:off x="62776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4" name="Oval 953"/>
          <p:cNvSpPr/>
          <p:nvPr/>
        </p:nvSpPr>
        <p:spPr>
          <a:xfrm>
            <a:off x="88062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5" name="Oval 954"/>
          <p:cNvSpPr/>
          <p:nvPr/>
        </p:nvSpPr>
        <p:spPr>
          <a:xfrm>
            <a:off x="79633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6" name="Oval 955"/>
          <p:cNvSpPr/>
          <p:nvPr/>
        </p:nvSpPr>
        <p:spPr>
          <a:xfrm>
            <a:off x="104920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7" name="Oval 956"/>
          <p:cNvSpPr/>
          <p:nvPr/>
        </p:nvSpPr>
        <p:spPr>
          <a:xfrm>
            <a:off x="96491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8" name="Oval 957"/>
          <p:cNvSpPr/>
          <p:nvPr/>
        </p:nvSpPr>
        <p:spPr>
          <a:xfrm>
            <a:off x="113348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9" name="Oval 958"/>
          <p:cNvSpPr/>
          <p:nvPr/>
        </p:nvSpPr>
        <p:spPr>
          <a:xfrm>
            <a:off x="71204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0" name="Oval 959"/>
          <p:cNvSpPr/>
          <p:nvPr/>
        </p:nvSpPr>
        <p:spPr>
          <a:xfrm>
            <a:off x="3774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1" name="Oval 960"/>
          <p:cNvSpPr/>
          <p:nvPr/>
        </p:nvSpPr>
        <p:spPr>
          <a:xfrm>
            <a:off x="12203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2" name="Oval 961"/>
          <p:cNvSpPr/>
          <p:nvPr/>
        </p:nvSpPr>
        <p:spPr>
          <a:xfrm>
            <a:off x="20632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3" name="Oval 962"/>
          <p:cNvSpPr/>
          <p:nvPr/>
        </p:nvSpPr>
        <p:spPr>
          <a:xfrm>
            <a:off x="29060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4" name="Oval 963"/>
          <p:cNvSpPr/>
          <p:nvPr/>
        </p:nvSpPr>
        <p:spPr>
          <a:xfrm>
            <a:off x="37489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5" name="Oval 964"/>
          <p:cNvSpPr/>
          <p:nvPr/>
        </p:nvSpPr>
        <p:spPr>
          <a:xfrm>
            <a:off x="45918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6" name="Oval 965"/>
          <p:cNvSpPr/>
          <p:nvPr/>
        </p:nvSpPr>
        <p:spPr>
          <a:xfrm>
            <a:off x="54347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7" name="Oval 966"/>
          <p:cNvSpPr/>
          <p:nvPr/>
        </p:nvSpPr>
        <p:spPr>
          <a:xfrm>
            <a:off x="62776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8" name="Oval 967"/>
          <p:cNvSpPr/>
          <p:nvPr/>
        </p:nvSpPr>
        <p:spPr>
          <a:xfrm>
            <a:off x="88062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9" name="Oval 968"/>
          <p:cNvSpPr/>
          <p:nvPr/>
        </p:nvSpPr>
        <p:spPr>
          <a:xfrm>
            <a:off x="79633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0" name="Oval 969"/>
          <p:cNvSpPr/>
          <p:nvPr/>
        </p:nvSpPr>
        <p:spPr>
          <a:xfrm>
            <a:off x="104920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1" name="Oval 970"/>
          <p:cNvSpPr/>
          <p:nvPr/>
        </p:nvSpPr>
        <p:spPr>
          <a:xfrm>
            <a:off x="96491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2" name="Oval 971"/>
          <p:cNvSpPr/>
          <p:nvPr/>
        </p:nvSpPr>
        <p:spPr>
          <a:xfrm>
            <a:off x="113348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tIns="45720" rIns="91440" bIns="4572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46DE4A-8D8C-40B9-99AA-611704B43243}" type="datetimeFigureOut">
              <a:rPr lang="en-US" smtClean="0"/>
              <a:t>7/19/2021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78ECC2-B961-4DE5-91AB-AE0679340BEE}" type="slidenum">
              <a:rPr lang="en-US" smtClean="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6832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46DE4A-8D8C-40B9-99AA-611704B43243}" type="datetimeFigureOut">
              <a:rPr lang="en-US" smtClean="0"/>
              <a:t>7/19/2021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78ECC2-B961-4DE5-91AB-AE0679340BEE}" type="slidenum">
              <a:rPr lang="en-US" smtClean="0"/>
              <a:t>‹#›</a:t>
            </a:fld>
            <a:endParaRPr lang="en-US" dirty="0"/>
          </a:p>
        </p:txBody>
      </p:sp>
    </p:spTree>
    <p:extLst>
      <p:ext uri="{BB962C8B-B14F-4D97-AF65-F5344CB8AC3E}">
        <p14:creationId xmlns:p14="http://schemas.microsoft.com/office/powerpoint/2010/main" val="1833856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3"/>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3"/>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89320"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46DE4A-8D8C-40B9-99AA-611704B43243}" type="datetimeFigureOut">
              <a:rPr lang="en-US" smtClean="0"/>
              <a:t>7/19/2021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278ECC2-B961-4DE5-91AB-AE0679340BEE}" type="slidenum">
              <a:rPr lang="en-US" smtClean="0"/>
              <a:t>‹#›</a:t>
            </a:fld>
            <a:endParaRPr lang="en-US" dirty="0"/>
          </a:p>
        </p:txBody>
      </p:sp>
    </p:spTree>
    <p:extLst>
      <p:ext uri="{BB962C8B-B14F-4D97-AF65-F5344CB8AC3E}">
        <p14:creationId xmlns:p14="http://schemas.microsoft.com/office/powerpoint/2010/main" val="1754805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F46DE4A-8D8C-40B9-99AA-611704B43243}" type="datetimeFigureOut">
              <a:rPr lang="en-US" smtClean="0"/>
              <a:t>7/19/2021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278ECC2-B961-4DE5-91AB-AE0679340BEE}" type="slidenum">
              <a:rPr lang="en-US" smtClean="0"/>
              <a:t>‹#›</a:t>
            </a:fld>
            <a:endParaRPr lang="en-US" dirty="0"/>
          </a:p>
        </p:txBody>
      </p:sp>
    </p:spTree>
    <p:extLst>
      <p:ext uri="{BB962C8B-B14F-4D97-AF65-F5344CB8AC3E}">
        <p14:creationId xmlns:p14="http://schemas.microsoft.com/office/powerpoint/2010/main" val="305117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46DE4A-8D8C-40B9-99AA-611704B43243}" type="datetimeFigureOut">
              <a:rPr lang="en-US" smtClean="0"/>
              <a:t>7/19/2021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278ECC2-B961-4DE5-91AB-AE0679340BEE}" type="slidenum">
              <a:rPr lang="en-US" smtClean="0"/>
              <a:t>‹#›</a:t>
            </a:fld>
            <a:endParaRPr lang="en-US" dirty="0"/>
          </a:p>
        </p:txBody>
      </p:sp>
    </p:spTree>
    <p:extLst>
      <p:ext uri="{BB962C8B-B14F-4D97-AF65-F5344CB8AC3E}">
        <p14:creationId xmlns:p14="http://schemas.microsoft.com/office/powerpoint/2010/main" val="765592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46DE4A-8D8C-40B9-99AA-611704B43243}" type="datetimeFigureOut">
              <a:rPr lang="en-US" smtClean="0"/>
              <a:t>7/19/2021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78ECC2-B961-4DE5-91AB-AE0679340BEE}" type="slidenum">
              <a:rPr lang="en-US" smtClean="0"/>
              <a:t>‹#›</a:t>
            </a:fld>
            <a:endParaRPr lang="en-US" dirty="0"/>
          </a:p>
        </p:txBody>
      </p:sp>
    </p:spTree>
    <p:extLst>
      <p:ext uri="{BB962C8B-B14F-4D97-AF65-F5344CB8AC3E}">
        <p14:creationId xmlns:p14="http://schemas.microsoft.com/office/powerpoint/2010/main" val="379199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3">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46DE4A-8D8C-40B9-99AA-611704B43243}" type="datetimeFigureOut">
              <a:rPr lang="en-US" smtClean="0"/>
              <a:t>7/19/2021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78ECC2-B961-4DE5-91AB-AE0679340BEE}" type="slidenum">
              <a:rPr lang="en-US" smtClean="0"/>
              <a:t>‹#›</a:t>
            </a:fld>
            <a:endParaRPr lang="en-US" dirty="0"/>
          </a:p>
        </p:txBody>
      </p:sp>
      <p:cxnSp>
        <p:nvCxnSpPr>
          <p:cNvPr id="9" name="Straight Connector 8"/>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4522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5F46DE4A-8D8C-40B9-99AA-611704B43243}" type="datetimeFigureOut">
              <a:rPr lang="en-US" smtClean="0"/>
              <a:t>7/19/2021</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278ECC2-B961-4DE5-91AB-AE0679340BEE}" type="slidenum">
              <a:rPr lang="en-US" smtClean="0"/>
              <a:t>‹#›</a:t>
            </a:fld>
            <a:endParaRPr lang="en-US" dirty="0"/>
          </a:p>
        </p:txBody>
      </p:sp>
      <p:cxnSp>
        <p:nvCxnSpPr>
          <p:cNvPr id="7" name="Straight Connector 6"/>
          <p:cNvCxnSpPr/>
          <p:nvPr/>
        </p:nvCxnSpPr>
        <p:spPr>
          <a:xfrm flipV="1">
            <a:off x="7620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2018529"/>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https://blog-youth-development-insight.extension.umn.edu/2019/05/partnership-problems-and-how-to-solve.html"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visas.immigration.go.u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embuyi12@gmail.com" TargetMode="External"/><Relationship Id="rId2" Type="http://schemas.openxmlformats.org/officeDocument/2006/relationships/hyperlink" Target="https://www.ugandamission.net/travel/air/customs.html" TargetMode="External"/><Relationship Id="rId1" Type="http://schemas.openxmlformats.org/officeDocument/2006/relationships/slideLayout" Target="../slideLayouts/slideLayout2.xml"/><Relationship Id="rId4" Type="http://schemas.openxmlformats.org/officeDocument/2006/relationships/hyperlink" Target="Goodwill%20Ministrie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mailto:embuyi12@gmail.com" TargetMode="External"/><Relationship Id="rId4" Type="http://schemas.openxmlformats.org/officeDocument/2006/relationships/hyperlink" Target="mailto:Goodwillmissions01@gmail.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Team Guide</a:t>
            </a:r>
          </a:p>
        </p:txBody>
      </p:sp>
      <p:sp>
        <p:nvSpPr>
          <p:cNvPr id="4" name="Title 3"/>
          <p:cNvSpPr>
            <a:spLocks noGrp="1"/>
          </p:cNvSpPr>
          <p:nvPr>
            <p:ph type="ctrTitle"/>
          </p:nvPr>
        </p:nvSpPr>
        <p:spPr/>
        <p:txBody>
          <a:bodyPr/>
          <a:lstStyle/>
          <a:p>
            <a:r>
              <a:rPr lang="en-US" dirty="0"/>
              <a:t>Goodwill ministries </a:t>
            </a:r>
            <a:r>
              <a:rPr lang="en-US" dirty="0" err="1"/>
              <a:t>africa</a:t>
            </a:r>
            <a:br>
              <a:rPr lang="en-US" dirty="0"/>
            </a:br>
            <a:r>
              <a:rPr lang="en-US" sz="1600" dirty="0"/>
              <a:t>goodwillministriesafrica.org</a:t>
            </a:r>
            <a:endParaRPr lang="en-US" dirty="0"/>
          </a:p>
        </p:txBody>
      </p:sp>
    </p:spTree>
    <p:extLst>
      <p:ext uri="{BB962C8B-B14F-4D97-AF65-F5344CB8AC3E}">
        <p14:creationId xmlns:p14="http://schemas.microsoft.com/office/powerpoint/2010/main" val="2973465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B96F2-D001-470B-B229-5BA04DA313A0}"/>
              </a:ext>
            </a:extLst>
          </p:cNvPr>
          <p:cNvSpPr>
            <a:spLocks noGrp="1"/>
          </p:cNvSpPr>
          <p:nvPr>
            <p:ph type="title"/>
          </p:nvPr>
        </p:nvSpPr>
        <p:spPr>
          <a:xfrm>
            <a:off x="212033" y="5313956"/>
            <a:ext cx="2743202" cy="696477"/>
          </a:xfrm>
        </p:spPr>
        <p:txBody>
          <a:bodyPr vert="horz" lIns="91440" tIns="45720" rIns="91440" bIns="45720" rtlCol="0" anchor="ctr">
            <a:normAutofit fontScale="90000"/>
          </a:bodyPr>
          <a:lstStyle/>
          <a:p>
            <a:r>
              <a:rPr lang="en-US" dirty="0">
                <a:solidFill>
                  <a:schemeClr val="tx1"/>
                </a:solidFill>
              </a:rPr>
              <a:t>Farming/ Agriculture</a:t>
            </a:r>
          </a:p>
        </p:txBody>
      </p:sp>
      <p:pic>
        <p:nvPicPr>
          <p:cNvPr id="6" name="Content Placeholder 5" descr="A picture containing grass, sky, outdoor, field&#10;&#10;Description automatically generated">
            <a:extLst>
              <a:ext uri="{FF2B5EF4-FFF2-40B4-BE49-F238E27FC236}">
                <a16:creationId xmlns:a16="http://schemas.microsoft.com/office/drawing/2014/main" id="{5819FD0F-468E-43E1-A217-F6EDF6B2082C}"/>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24993" b="24993"/>
          <a:stretch/>
        </p:blipFill>
        <p:spPr>
          <a:prstGeom prst="rect">
            <a:avLst/>
          </a:prstGeom>
        </p:spPr>
      </p:pic>
      <p:sp>
        <p:nvSpPr>
          <p:cNvPr id="4" name="Text Placeholder 3">
            <a:extLst>
              <a:ext uri="{FF2B5EF4-FFF2-40B4-BE49-F238E27FC236}">
                <a16:creationId xmlns:a16="http://schemas.microsoft.com/office/drawing/2014/main" id="{C0C6EF3C-E4BA-4DC7-9065-DBB123C8ABCB}"/>
              </a:ext>
            </a:extLst>
          </p:cNvPr>
          <p:cNvSpPr>
            <a:spLocks noGrp="1"/>
          </p:cNvSpPr>
          <p:nvPr>
            <p:ph type="body" sz="half" idx="2"/>
          </p:nvPr>
        </p:nvSpPr>
        <p:spPr>
          <a:xfrm>
            <a:off x="8623852" y="5119164"/>
            <a:ext cx="3200400" cy="1463040"/>
          </a:xfrm>
        </p:spPr>
        <p:txBody>
          <a:bodyPr vert="horz" lIns="45720" tIns="45720" rIns="45720" bIns="45720" rtlCol="0">
            <a:normAutofit fontScale="92500" lnSpcReduction="10000"/>
          </a:bodyPr>
          <a:lstStyle/>
          <a:p>
            <a:pPr>
              <a:lnSpc>
                <a:spcPct val="90000"/>
              </a:lnSpc>
            </a:pPr>
            <a:r>
              <a:rPr lang="en-US" dirty="0"/>
              <a:t>The land is rich and fertile in Uganda. Farming and agriculture is used at Goodwill Ministries to help support the nutritional needs of the ministry as well as provide sustainable income.  </a:t>
            </a:r>
          </a:p>
          <a:p>
            <a:pPr>
              <a:lnSpc>
                <a:spcPct val="90000"/>
              </a:lnSpc>
            </a:pPr>
            <a:endParaRPr lang="en-US" dirty="0"/>
          </a:p>
        </p:txBody>
      </p:sp>
      <p:sp>
        <p:nvSpPr>
          <p:cNvPr id="7" name="TextBox 6">
            <a:extLst>
              <a:ext uri="{FF2B5EF4-FFF2-40B4-BE49-F238E27FC236}">
                <a16:creationId xmlns:a16="http://schemas.microsoft.com/office/drawing/2014/main" id="{C62DFBCB-C1DA-4201-9A48-EDAB10B60718}"/>
              </a:ext>
            </a:extLst>
          </p:cNvPr>
          <p:cNvSpPr txBox="1"/>
          <p:nvPr/>
        </p:nvSpPr>
        <p:spPr>
          <a:xfrm>
            <a:off x="3099484" y="4731025"/>
            <a:ext cx="5989983" cy="2585323"/>
          </a:xfrm>
          <a:prstGeom prst="rect">
            <a:avLst/>
          </a:prstGeom>
          <a:noFill/>
        </p:spPr>
        <p:txBody>
          <a:bodyPr wrap="square" numCol="2" rtlCol="0">
            <a:spAutoFit/>
          </a:bodyPr>
          <a:lstStyle/>
          <a:p>
            <a:pPr>
              <a:lnSpc>
                <a:spcPct val="90000"/>
              </a:lnSpc>
            </a:pPr>
            <a:r>
              <a:rPr lang="en-US" dirty="0"/>
              <a:t>Farming Resources: </a:t>
            </a:r>
          </a:p>
          <a:p>
            <a:pPr marL="285750" indent="-285750">
              <a:lnSpc>
                <a:spcPct val="90000"/>
              </a:lnSpc>
              <a:buFont typeface="Wingdings" panose="05000000000000000000" pitchFamily="2" charset="2"/>
              <a:buChar char="q"/>
            </a:pPr>
            <a:r>
              <a:rPr lang="en-US" dirty="0"/>
              <a:t>Goats</a:t>
            </a:r>
          </a:p>
          <a:p>
            <a:pPr marL="285750" indent="-285750">
              <a:lnSpc>
                <a:spcPct val="90000"/>
              </a:lnSpc>
              <a:buFont typeface="Wingdings" panose="05000000000000000000" pitchFamily="2" charset="2"/>
              <a:buChar char="q"/>
            </a:pPr>
            <a:r>
              <a:rPr lang="en-US" dirty="0"/>
              <a:t>Cows</a:t>
            </a:r>
          </a:p>
          <a:p>
            <a:pPr marL="285750" indent="-285750">
              <a:lnSpc>
                <a:spcPct val="90000"/>
              </a:lnSpc>
              <a:buFont typeface="Wingdings" panose="05000000000000000000" pitchFamily="2" charset="2"/>
              <a:buChar char="q"/>
            </a:pPr>
            <a:r>
              <a:rPr lang="en-US" dirty="0"/>
              <a:t>Chickens</a:t>
            </a:r>
          </a:p>
          <a:p>
            <a:pPr marL="285750" indent="-285750">
              <a:lnSpc>
                <a:spcPct val="90000"/>
              </a:lnSpc>
              <a:buFont typeface="Wingdings" panose="05000000000000000000" pitchFamily="2" charset="2"/>
              <a:buChar char="q"/>
            </a:pPr>
            <a:r>
              <a:rPr lang="en-US" dirty="0"/>
              <a:t>Pigs</a:t>
            </a:r>
          </a:p>
          <a:p>
            <a:pPr marL="285750" indent="-285750">
              <a:lnSpc>
                <a:spcPct val="90000"/>
              </a:lnSpc>
              <a:buFont typeface="Wingdings" panose="05000000000000000000" pitchFamily="2" charset="2"/>
              <a:buChar char="q"/>
            </a:pPr>
            <a:r>
              <a:rPr lang="en-US" dirty="0"/>
              <a:t>Sheep</a:t>
            </a:r>
          </a:p>
          <a:p>
            <a:pPr marL="285750" indent="-285750">
              <a:lnSpc>
                <a:spcPct val="90000"/>
              </a:lnSpc>
              <a:buFont typeface="Wingdings" panose="05000000000000000000" pitchFamily="2" charset="2"/>
              <a:buChar char="q"/>
            </a:pPr>
            <a:r>
              <a:rPr lang="en-US" dirty="0"/>
              <a:t>Rabbits</a:t>
            </a:r>
          </a:p>
          <a:p>
            <a:pPr marL="285750" indent="-285750">
              <a:lnSpc>
                <a:spcPct val="90000"/>
              </a:lnSpc>
              <a:buFont typeface="Wingdings" panose="05000000000000000000" pitchFamily="2" charset="2"/>
              <a:buChar char="q"/>
            </a:pPr>
            <a:r>
              <a:rPr lang="en-US" dirty="0"/>
              <a:t>Fish</a:t>
            </a:r>
          </a:p>
          <a:p>
            <a:pPr>
              <a:lnSpc>
                <a:spcPct val="90000"/>
              </a:lnSpc>
            </a:pPr>
            <a:endParaRPr lang="en-US" dirty="0"/>
          </a:p>
          <a:p>
            <a:pPr>
              <a:lnSpc>
                <a:spcPct val="90000"/>
              </a:lnSpc>
            </a:pPr>
            <a:endParaRPr lang="en-US" dirty="0"/>
          </a:p>
          <a:p>
            <a:pPr>
              <a:lnSpc>
                <a:spcPct val="90000"/>
              </a:lnSpc>
            </a:pPr>
            <a:r>
              <a:rPr lang="en-US" dirty="0"/>
              <a:t>Agricultural Resources:</a:t>
            </a:r>
          </a:p>
          <a:p>
            <a:pPr marL="285750" indent="-285750">
              <a:lnSpc>
                <a:spcPct val="90000"/>
              </a:lnSpc>
              <a:buFont typeface="Wingdings" panose="05000000000000000000" pitchFamily="2" charset="2"/>
              <a:buChar char="q"/>
            </a:pPr>
            <a:r>
              <a:rPr lang="en-US" dirty="0"/>
              <a:t>Maize</a:t>
            </a:r>
          </a:p>
          <a:p>
            <a:pPr marL="285750" indent="-285750">
              <a:lnSpc>
                <a:spcPct val="90000"/>
              </a:lnSpc>
              <a:buFont typeface="Wingdings" panose="05000000000000000000" pitchFamily="2" charset="2"/>
              <a:buChar char="q"/>
            </a:pPr>
            <a:r>
              <a:rPr lang="en-US" dirty="0"/>
              <a:t>Beans</a:t>
            </a:r>
          </a:p>
          <a:p>
            <a:pPr marL="285750" indent="-285750">
              <a:lnSpc>
                <a:spcPct val="90000"/>
              </a:lnSpc>
              <a:buFont typeface="Wingdings" panose="05000000000000000000" pitchFamily="2" charset="2"/>
              <a:buChar char="q"/>
            </a:pPr>
            <a:r>
              <a:rPr lang="en-US" dirty="0"/>
              <a:t>Bananas</a:t>
            </a:r>
          </a:p>
          <a:p>
            <a:pPr marL="285750" indent="-285750">
              <a:lnSpc>
                <a:spcPct val="90000"/>
              </a:lnSpc>
              <a:buFont typeface="Wingdings" panose="05000000000000000000" pitchFamily="2" charset="2"/>
              <a:buChar char="q"/>
            </a:pPr>
            <a:r>
              <a:rPr lang="en-US" dirty="0"/>
              <a:t>Avocados</a:t>
            </a:r>
          </a:p>
          <a:p>
            <a:pPr marL="285750" indent="-285750">
              <a:lnSpc>
                <a:spcPct val="90000"/>
              </a:lnSpc>
              <a:buFont typeface="Wingdings" panose="05000000000000000000" pitchFamily="2" charset="2"/>
              <a:buChar char="q"/>
            </a:pPr>
            <a:r>
              <a:rPr lang="en-US" dirty="0"/>
              <a:t>Potatoes</a:t>
            </a:r>
          </a:p>
          <a:p>
            <a:pPr marL="285750" indent="-285750">
              <a:lnSpc>
                <a:spcPct val="90000"/>
              </a:lnSpc>
              <a:buFont typeface="Wingdings" panose="05000000000000000000" pitchFamily="2" charset="2"/>
              <a:buChar char="q"/>
            </a:pPr>
            <a:r>
              <a:rPr lang="en-US" dirty="0"/>
              <a:t>Other crops based on planting season</a:t>
            </a:r>
          </a:p>
          <a:p>
            <a:endParaRPr lang="en-US" dirty="0"/>
          </a:p>
        </p:txBody>
      </p:sp>
    </p:spTree>
    <p:extLst>
      <p:ext uri="{BB962C8B-B14F-4D97-AF65-F5344CB8AC3E}">
        <p14:creationId xmlns:p14="http://schemas.microsoft.com/office/powerpoint/2010/main" val="2036933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7E7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BE4D2143-E407-4F4F-8444-05D9C2BD5B9B}"/>
              </a:ext>
            </a:extLst>
          </p:cNvPr>
          <p:cNvSpPr>
            <a:spLocks noGrp="1"/>
          </p:cNvSpPr>
          <p:nvPr>
            <p:ph type="title"/>
          </p:nvPr>
        </p:nvSpPr>
        <p:spPr>
          <a:xfrm>
            <a:off x="524256" y="4767072"/>
            <a:ext cx="6594189" cy="1625210"/>
          </a:xfrm>
        </p:spPr>
        <p:txBody>
          <a:bodyPr>
            <a:normAutofit/>
          </a:bodyPr>
          <a:lstStyle/>
          <a:p>
            <a:pPr algn="r"/>
            <a:r>
              <a:rPr lang="en-US" dirty="0">
                <a:solidFill>
                  <a:srgbClr val="FFFFFF"/>
                </a:solidFill>
              </a:rPr>
              <a:t>How will you partner with our ministry?</a:t>
            </a:r>
            <a:endParaRPr lang="en-US">
              <a:solidFill>
                <a:srgbClr val="FFFFFF"/>
              </a:solidFill>
            </a:endParaRPr>
          </a:p>
        </p:txBody>
      </p:sp>
      <p:pic>
        <p:nvPicPr>
          <p:cNvPr id="8" name="Content Placeholder 7">
            <a:extLst>
              <a:ext uri="{FF2B5EF4-FFF2-40B4-BE49-F238E27FC236}">
                <a16:creationId xmlns:a16="http://schemas.microsoft.com/office/drawing/2014/main" id="{80FF5CA6-2A12-4276-9B82-7787FB47E8E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6289" r="3925" b="2"/>
          <a:stretch/>
        </p:blipFill>
        <p:spPr>
          <a:xfrm>
            <a:off x="327547" y="321733"/>
            <a:ext cx="7058306" cy="4107392"/>
          </a:xfrm>
          <a:prstGeom prst="rect">
            <a:avLst/>
          </a:prstGeom>
        </p:spPr>
      </p:pic>
      <p:sp>
        <p:nvSpPr>
          <p:cNvPr id="29" name="Rectangle 2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0867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5B3935F-AC8A-4AE4-9527-D439FA6B0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8" y="643467"/>
            <a:ext cx="3415612" cy="5571066"/>
          </a:xfrm>
        </p:spPr>
        <p:txBody>
          <a:bodyPr>
            <a:normAutofit/>
          </a:bodyPr>
          <a:lstStyle/>
          <a:p>
            <a:r>
              <a:rPr lang="en-US">
                <a:solidFill>
                  <a:srgbClr val="FFFFFF"/>
                </a:solidFill>
              </a:rPr>
              <a:t>Let’s start planning</a:t>
            </a:r>
          </a:p>
        </p:txBody>
      </p:sp>
      <p:graphicFrame>
        <p:nvGraphicFramePr>
          <p:cNvPr id="5" name="Content Placeholder 2">
            <a:extLst>
              <a:ext uri="{FF2B5EF4-FFF2-40B4-BE49-F238E27FC236}">
                <a16:creationId xmlns:a16="http://schemas.microsoft.com/office/drawing/2014/main" id="{B84B0060-658F-4D34-A714-D665FA650BA6}"/>
              </a:ext>
            </a:extLst>
          </p:cNvPr>
          <p:cNvGraphicFramePr>
            <a:graphicFrameLocks noGrp="1"/>
          </p:cNvGraphicFramePr>
          <p:nvPr>
            <p:ph idx="1"/>
            <p:extLst>
              <p:ext uri="{D42A27DB-BD31-4B8C-83A1-F6EECF244321}">
                <p14:modId xmlns:p14="http://schemas.microsoft.com/office/powerpoint/2010/main" val="2313950226"/>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4395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4788" y="804333"/>
            <a:ext cx="3391900" cy="5249334"/>
          </a:xfrm>
        </p:spPr>
        <p:txBody>
          <a:bodyPr>
            <a:normAutofit/>
          </a:bodyPr>
          <a:lstStyle/>
          <a:p>
            <a:pPr algn="r"/>
            <a:r>
              <a:rPr lang="en-US">
                <a:solidFill>
                  <a:srgbClr val="FFFFFF"/>
                </a:solidFill>
              </a:rPr>
              <a:t>Needed vaccinations/</a:t>
            </a:r>
            <a:br>
              <a:rPr lang="en-US">
                <a:solidFill>
                  <a:srgbClr val="FFFFFF"/>
                </a:solidFill>
              </a:rPr>
            </a:br>
            <a:r>
              <a:rPr lang="en-US">
                <a:solidFill>
                  <a:srgbClr val="FFFFFF"/>
                </a:solidFill>
              </a:rPr>
              <a:t>Medications</a:t>
            </a:r>
          </a:p>
        </p:txBody>
      </p:sp>
      <p:sp>
        <p:nvSpPr>
          <p:cNvPr id="3" name="Content Placeholder 2"/>
          <p:cNvSpPr>
            <a:spLocks noGrp="1"/>
          </p:cNvSpPr>
          <p:nvPr>
            <p:ph idx="1"/>
          </p:nvPr>
        </p:nvSpPr>
        <p:spPr>
          <a:xfrm>
            <a:off x="4951048" y="804333"/>
            <a:ext cx="6306003" cy="5249334"/>
          </a:xfrm>
        </p:spPr>
        <p:txBody>
          <a:bodyPr anchor="ctr">
            <a:normAutofit/>
          </a:bodyPr>
          <a:lstStyle/>
          <a:p>
            <a:pPr marL="0" indent="0">
              <a:buNone/>
            </a:pPr>
            <a:r>
              <a:rPr lang="en-US" dirty="0"/>
              <a:t> Be prepared:</a:t>
            </a:r>
          </a:p>
          <a:p>
            <a:pPr marL="0" indent="0">
              <a:buNone/>
            </a:pPr>
            <a:r>
              <a:rPr lang="en-US" dirty="0"/>
              <a:t>Visit an international travel clinic or consult with your family physician. Consult the CDC website for their current recommendations (Website: www.cdc.gov).</a:t>
            </a:r>
          </a:p>
          <a:p>
            <a:pPr marL="128016" lvl="1" indent="0">
              <a:buNone/>
            </a:pPr>
            <a:endParaRPr lang="en-US" dirty="0"/>
          </a:p>
          <a:p>
            <a:pPr marL="128016" lvl="1" indent="0">
              <a:buNone/>
            </a:pPr>
            <a:r>
              <a:rPr lang="en-US" dirty="0"/>
              <a:t>Typical vaccinations required:</a:t>
            </a:r>
          </a:p>
          <a:p>
            <a:pPr lvl="1">
              <a:buFont typeface="Wingdings" panose="05000000000000000000" pitchFamily="2" charset="2"/>
              <a:buChar char="v"/>
            </a:pPr>
            <a:r>
              <a:rPr lang="en-US" dirty="0"/>
              <a:t>Should be up to date on routine vaccinations, including tetanus</a:t>
            </a:r>
          </a:p>
          <a:p>
            <a:pPr lvl="1">
              <a:buFont typeface="Wingdings" panose="05000000000000000000" pitchFamily="2" charset="2"/>
              <a:buChar char="v"/>
            </a:pPr>
            <a:r>
              <a:rPr lang="en-US" dirty="0"/>
              <a:t>Hepatitis A</a:t>
            </a:r>
          </a:p>
          <a:p>
            <a:pPr lvl="1">
              <a:buFont typeface="Wingdings" panose="05000000000000000000" pitchFamily="2" charset="2"/>
              <a:buChar char="v"/>
            </a:pPr>
            <a:r>
              <a:rPr lang="en-US" dirty="0"/>
              <a:t>Typhoid</a:t>
            </a:r>
          </a:p>
          <a:p>
            <a:pPr lvl="1">
              <a:buFont typeface="Wingdings" panose="05000000000000000000" pitchFamily="2" charset="2"/>
              <a:buChar char="v"/>
            </a:pPr>
            <a:r>
              <a:rPr lang="en-US" dirty="0"/>
              <a:t>Yellow fever (must carry your yellow fever card with  you at airport on arrival!)</a:t>
            </a:r>
          </a:p>
          <a:p>
            <a:pPr lvl="1">
              <a:buFont typeface="Wingdings" panose="05000000000000000000" pitchFamily="2" charset="2"/>
              <a:buChar char="v"/>
            </a:pPr>
            <a:r>
              <a:rPr lang="en-US" dirty="0"/>
              <a:t>Others based on physician or CDC recommendation</a:t>
            </a:r>
          </a:p>
          <a:p>
            <a:pPr lvl="2">
              <a:buFont typeface="Wingdings" panose="05000000000000000000" pitchFamily="2" charset="2"/>
              <a:buChar char="v"/>
            </a:pPr>
            <a:r>
              <a:rPr lang="en-US" dirty="0"/>
              <a:t>Cholera, Hepatitis B, Meningitis, Rabies, COVID</a:t>
            </a:r>
          </a:p>
          <a:p>
            <a:pPr marL="310896" lvl="2" indent="0">
              <a:buNone/>
            </a:pPr>
            <a:endParaRPr lang="en-US" dirty="0"/>
          </a:p>
          <a:p>
            <a:pPr marL="310896" lvl="2" indent="0">
              <a:buNone/>
            </a:pPr>
            <a:r>
              <a:rPr lang="en-US" sz="1800" dirty="0"/>
              <a:t>Medication: </a:t>
            </a:r>
          </a:p>
          <a:p>
            <a:pPr marL="310896" lvl="2" indent="0">
              <a:buNone/>
            </a:pPr>
            <a:r>
              <a:rPr lang="en-US" sz="1800" dirty="0"/>
              <a:t>Malaria medicine is needed before, during, and after your trip</a:t>
            </a:r>
          </a:p>
        </p:txBody>
      </p:sp>
    </p:spTree>
    <p:extLst>
      <p:ext uri="{BB962C8B-B14F-4D97-AF65-F5344CB8AC3E}">
        <p14:creationId xmlns:p14="http://schemas.microsoft.com/office/powerpoint/2010/main" val="112005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BF2ABC8-4FD6-4B60-92A7-BB3BEE3C1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4128" y="585216"/>
            <a:ext cx="8018272" cy="1499616"/>
          </a:xfrm>
        </p:spPr>
        <p:txBody>
          <a:bodyPr>
            <a:normAutofit/>
          </a:bodyPr>
          <a:lstStyle/>
          <a:p>
            <a:r>
              <a:rPr lang="en-US" dirty="0"/>
              <a:t>Airfare </a:t>
            </a:r>
          </a:p>
        </p:txBody>
      </p:sp>
      <p:cxnSp>
        <p:nvCxnSpPr>
          <p:cNvPr id="10" name="Straight Connector 9">
            <a:extLst>
              <a:ext uri="{FF2B5EF4-FFF2-40B4-BE49-F238E27FC236}">
                <a16:creationId xmlns:a16="http://schemas.microsoft.com/office/drawing/2014/main" id="{DCD479D3-536C-4161-A6F8-813D30719B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1024128" y="2286000"/>
            <a:ext cx="8018271" cy="4023360"/>
          </a:xfrm>
        </p:spPr>
        <p:txBody>
          <a:bodyPr>
            <a:normAutofit/>
          </a:bodyPr>
          <a:lstStyle/>
          <a:p>
            <a:pPr marL="0" indent="0">
              <a:buNone/>
            </a:pPr>
            <a:r>
              <a:rPr lang="en-US" sz="1700" dirty="0"/>
              <a:t>Arrival Airport : Entebbe, Uganda</a:t>
            </a:r>
          </a:p>
          <a:p>
            <a:pPr>
              <a:buFont typeface="Wingdings" panose="05000000000000000000" pitchFamily="2" charset="2"/>
              <a:buChar char="v"/>
            </a:pPr>
            <a:r>
              <a:rPr lang="en-US" sz="1700" dirty="0"/>
              <a:t>Arrival: flights from the US typically arrive late in the evening (10-11 pm)</a:t>
            </a:r>
          </a:p>
          <a:p>
            <a:pPr>
              <a:buFont typeface="Wingdings" panose="05000000000000000000" pitchFamily="2" charset="2"/>
              <a:buChar char="v"/>
            </a:pPr>
            <a:r>
              <a:rPr lang="en-US" sz="1700" dirty="0"/>
              <a:t>Departure: flights to the US also depart late in the evening (11 pm- Midnight)</a:t>
            </a:r>
          </a:p>
          <a:p>
            <a:pPr>
              <a:buFont typeface="Wingdings" panose="05000000000000000000" pitchFamily="2" charset="2"/>
              <a:buChar char="v"/>
            </a:pPr>
            <a:r>
              <a:rPr lang="en-US" sz="1700" dirty="0"/>
              <a:t>Delta/KLM airlines are very reliable and are used often by teams traveling to work with Goodwill Ministries Africa. Other airlines are also available.</a:t>
            </a:r>
          </a:p>
          <a:p>
            <a:pPr>
              <a:buFont typeface="Wingdings" panose="05000000000000000000" pitchFamily="2" charset="2"/>
              <a:buChar char="v"/>
            </a:pPr>
            <a:r>
              <a:rPr lang="en-US" sz="1700" dirty="0"/>
              <a:t>Cost of flights: $1200-$2000 per person, round trip (dependent on the time of year and where teams are flying from)</a:t>
            </a:r>
          </a:p>
          <a:p>
            <a:pPr>
              <a:buFont typeface="Wingdings" panose="05000000000000000000" pitchFamily="2" charset="2"/>
              <a:buChar char="v"/>
            </a:pPr>
            <a:r>
              <a:rPr lang="en-US" sz="1700" dirty="0"/>
              <a:t>Humanitarian rates are available for mission teams </a:t>
            </a:r>
          </a:p>
          <a:p>
            <a:pPr lvl="1">
              <a:buFont typeface="Wingdings" panose="05000000000000000000" pitchFamily="2" charset="2"/>
              <a:buChar char="v"/>
            </a:pPr>
            <a:r>
              <a:rPr lang="en-US" sz="1700" dirty="0"/>
              <a:t>Example: Fly For Good International Airfare Experts @ Flyforgood.com</a:t>
            </a:r>
          </a:p>
          <a:p>
            <a:pPr marL="0" indent="0">
              <a:buNone/>
            </a:pPr>
            <a:endParaRPr lang="en-US" sz="1700" dirty="0"/>
          </a:p>
        </p:txBody>
      </p:sp>
      <p:sp>
        <p:nvSpPr>
          <p:cNvPr id="12" name="Rectangle 11">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5995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BF2ABC8-4FD6-4B60-92A7-BB3BEE3C1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4128" y="585216"/>
            <a:ext cx="8018272" cy="1499616"/>
          </a:xfrm>
        </p:spPr>
        <p:txBody>
          <a:bodyPr>
            <a:normAutofit/>
          </a:bodyPr>
          <a:lstStyle/>
          <a:p>
            <a:r>
              <a:rPr lang="en-US" dirty="0"/>
              <a:t>Passport &amp; visa</a:t>
            </a:r>
          </a:p>
        </p:txBody>
      </p:sp>
      <p:cxnSp>
        <p:nvCxnSpPr>
          <p:cNvPr id="10" name="Straight Connector 9">
            <a:extLst>
              <a:ext uri="{FF2B5EF4-FFF2-40B4-BE49-F238E27FC236}">
                <a16:creationId xmlns:a16="http://schemas.microsoft.com/office/drawing/2014/main" id="{DCD479D3-536C-4161-A6F8-813D30719B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1024128" y="2286000"/>
            <a:ext cx="8018271" cy="4023360"/>
          </a:xfrm>
        </p:spPr>
        <p:txBody>
          <a:bodyPr>
            <a:normAutofit/>
          </a:bodyPr>
          <a:lstStyle/>
          <a:p>
            <a:r>
              <a:rPr lang="en-US" dirty="0"/>
              <a:t>Passport application (https://travel.state.gov)</a:t>
            </a:r>
          </a:p>
          <a:p>
            <a:pPr lvl="1">
              <a:buFont typeface="Wingdings" panose="05000000000000000000" pitchFamily="2" charset="2"/>
              <a:buChar char="v"/>
            </a:pPr>
            <a:r>
              <a:rPr lang="en-US" dirty="0"/>
              <a:t>Complete the form</a:t>
            </a:r>
          </a:p>
          <a:p>
            <a:pPr lvl="1">
              <a:buFont typeface="Wingdings" panose="05000000000000000000" pitchFamily="2" charset="2"/>
              <a:buChar char="v"/>
            </a:pPr>
            <a:r>
              <a:rPr lang="en-US" dirty="0"/>
              <a:t>Provide supporting documents</a:t>
            </a:r>
          </a:p>
          <a:p>
            <a:pPr lvl="1">
              <a:buFont typeface="Wingdings" panose="05000000000000000000" pitchFamily="2" charset="2"/>
              <a:buChar char="v"/>
            </a:pPr>
            <a:r>
              <a:rPr lang="en-US" dirty="0"/>
              <a:t>Provide passport photos</a:t>
            </a:r>
          </a:p>
          <a:p>
            <a:pPr lvl="1">
              <a:buFont typeface="Wingdings" panose="05000000000000000000" pitchFamily="2" charset="2"/>
              <a:buChar char="v"/>
            </a:pPr>
            <a:r>
              <a:rPr lang="en-US" dirty="0"/>
              <a:t>Pay fees (approx. $110 application fee and $35 execution fee)</a:t>
            </a:r>
          </a:p>
          <a:p>
            <a:pPr lvl="1">
              <a:buFont typeface="Wingdings" panose="05000000000000000000" pitchFamily="2" charset="2"/>
              <a:buChar char="v"/>
            </a:pPr>
            <a:r>
              <a:rPr lang="en-US" dirty="0"/>
              <a:t>Submit it all and wait (takes 1-3 months to process)</a:t>
            </a:r>
          </a:p>
          <a:p>
            <a:pPr marL="128016" lvl="1" indent="0">
              <a:buNone/>
            </a:pPr>
            <a:endParaRPr lang="en-US" dirty="0"/>
          </a:p>
          <a:p>
            <a:pPr marL="128016" lvl="1" indent="0">
              <a:buNone/>
            </a:pPr>
            <a:r>
              <a:rPr lang="en-US"/>
              <a:t>Visa Application (</a:t>
            </a:r>
            <a:r>
              <a:rPr lang="en-US">
                <a:hlinkClick r:id="rId2"/>
              </a:rPr>
              <a:t>https://visas.immigration.go.ug</a:t>
            </a:r>
            <a:r>
              <a:rPr lang="en-US"/>
              <a:t>)</a:t>
            </a:r>
            <a:endParaRPr lang="en-US" dirty="0"/>
          </a:p>
          <a:p>
            <a:pPr lvl="1">
              <a:buFont typeface="Wingdings" panose="05000000000000000000" pitchFamily="2" charset="2"/>
              <a:buChar char="v"/>
            </a:pPr>
            <a:r>
              <a:rPr lang="en-US" dirty="0"/>
              <a:t>Cost: $50</a:t>
            </a:r>
          </a:p>
        </p:txBody>
      </p:sp>
      <p:sp>
        <p:nvSpPr>
          <p:cNvPr id="12" name="Rectangle 11">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8667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4788" y="804333"/>
            <a:ext cx="3391900" cy="5249334"/>
          </a:xfrm>
        </p:spPr>
        <p:txBody>
          <a:bodyPr>
            <a:normAutofit/>
          </a:bodyPr>
          <a:lstStyle/>
          <a:p>
            <a:pPr algn="r"/>
            <a:r>
              <a:rPr lang="en-US">
                <a:solidFill>
                  <a:srgbClr val="FFFFFF"/>
                </a:solidFill>
              </a:rPr>
              <a:t>Travel insurance</a:t>
            </a:r>
          </a:p>
        </p:txBody>
      </p:sp>
      <p:sp>
        <p:nvSpPr>
          <p:cNvPr id="3" name="Content Placeholder 2"/>
          <p:cNvSpPr>
            <a:spLocks noGrp="1"/>
          </p:cNvSpPr>
          <p:nvPr>
            <p:ph idx="1"/>
          </p:nvPr>
        </p:nvSpPr>
        <p:spPr>
          <a:xfrm>
            <a:off x="4951048" y="804333"/>
            <a:ext cx="6306003" cy="5249334"/>
          </a:xfrm>
        </p:spPr>
        <p:txBody>
          <a:bodyPr anchor="ctr">
            <a:normAutofit/>
          </a:bodyPr>
          <a:lstStyle/>
          <a:p>
            <a:pPr>
              <a:buFont typeface="Wingdings" panose="05000000000000000000" pitchFamily="2" charset="2"/>
              <a:buChar char="v"/>
            </a:pPr>
            <a:r>
              <a:rPr lang="en-US" dirty="0"/>
              <a:t>Individual or group insurance</a:t>
            </a:r>
          </a:p>
          <a:p>
            <a:pPr lvl="1">
              <a:buFont typeface="Wingdings" panose="05000000000000000000" pitchFamily="2" charset="2"/>
              <a:buChar char="v"/>
            </a:pPr>
            <a:r>
              <a:rPr lang="en-US" dirty="0"/>
              <a:t> Plans vary but often cover accidental death and dismemberment, emergency medical expenses, emergency evacuation, trip cancellation fees, trip interruption fees, missed connection $, travel delay $, baggage and personal effect $, etc. </a:t>
            </a:r>
          </a:p>
          <a:p>
            <a:pPr>
              <a:buFont typeface="Wingdings" panose="05000000000000000000" pitchFamily="2" charset="2"/>
              <a:buChar char="v"/>
            </a:pPr>
            <a:r>
              <a:rPr lang="en-US" dirty="0"/>
              <a:t>Cost: Typically, around $30 -$50 per person</a:t>
            </a:r>
          </a:p>
          <a:p>
            <a:pPr>
              <a:buFont typeface="Wingdings" panose="05000000000000000000" pitchFamily="2" charset="2"/>
              <a:buChar char="v"/>
            </a:pPr>
            <a:r>
              <a:rPr lang="en-US" dirty="0"/>
              <a:t> Recommendation: Faith Ventures (faithventures.com)</a:t>
            </a:r>
          </a:p>
          <a:p>
            <a:pPr marL="128016" lvl="1" indent="0">
              <a:buNone/>
            </a:pPr>
            <a:endParaRPr lang="en-US" dirty="0"/>
          </a:p>
          <a:p>
            <a:pPr marL="0" indent="0">
              <a:buNone/>
            </a:pPr>
            <a:endParaRPr lang="en-US" dirty="0"/>
          </a:p>
          <a:p>
            <a:pPr marL="128016" lvl="1" indent="0">
              <a:buNone/>
            </a:pPr>
            <a:endParaRPr lang="en-US" dirty="0"/>
          </a:p>
          <a:p>
            <a:pPr lvl="1">
              <a:buFont typeface="Wingdings" panose="05000000000000000000" pitchFamily="2" charset="2"/>
              <a:buChar char="v"/>
            </a:pPr>
            <a:endParaRPr lang="en-US" dirty="0"/>
          </a:p>
          <a:p>
            <a:pPr lvl="1">
              <a:buFont typeface="Wingdings" panose="05000000000000000000" pitchFamily="2" charset="2"/>
              <a:buChar char="v"/>
            </a:pPr>
            <a:endParaRPr lang="en-US" dirty="0"/>
          </a:p>
        </p:txBody>
      </p:sp>
    </p:spTree>
    <p:extLst>
      <p:ext uri="{BB962C8B-B14F-4D97-AF65-F5344CB8AC3E}">
        <p14:creationId xmlns:p14="http://schemas.microsoft.com/office/powerpoint/2010/main" val="3836359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BF2ABC8-4FD6-4B60-92A7-BB3BEE3C1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4128" y="585216"/>
            <a:ext cx="8018272" cy="1499616"/>
          </a:xfrm>
        </p:spPr>
        <p:txBody>
          <a:bodyPr>
            <a:normAutofit/>
          </a:bodyPr>
          <a:lstStyle/>
          <a:p>
            <a:r>
              <a:rPr lang="en-US" dirty="0"/>
              <a:t>Lodging and transportation </a:t>
            </a:r>
          </a:p>
        </p:txBody>
      </p:sp>
      <p:cxnSp>
        <p:nvCxnSpPr>
          <p:cNvPr id="10" name="Straight Connector 9">
            <a:extLst>
              <a:ext uri="{FF2B5EF4-FFF2-40B4-BE49-F238E27FC236}">
                <a16:creationId xmlns:a16="http://schemas.microsoft.com/office/drawing/2014/main" id="{DCD479D3-536C-4161-A6F8-813D30719B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762001" y="1901591"/>
            <a:ext cx="9395552" cy="4407769"/>
          </a:xfrm>
        </p:spPr>
        <p:txBody>
          <a:bodyPr numCol="2">
            <a:normAutofit/>
          </a:bodyPr>
          <a:lstStyle/>
          <a:p>
            <a:r>
              <a:rPr lang="en-US" sz="1200" b="1" dirty="0"/>
              <a:t>Van Rental:</a:t>
            </a:r>
          </a:p>
          <a:p>
            <a:pPr>
              <a:buFont typeface="Wingdings" panose="05000000000000000000" pitchFamily="2" charset="2"/>
              <a:buChar char="v"/>
            </a:pPr>
            <a:r>
              <a:rPr lang="en-US" sz="1200" dirty="0"/>
              <a:t>Goodwill Ministries Africa has a 1passenger van that holds 6-7 adults and a truck that holds 5 adults (including driver)</a:t>
            </a:r>
          </a:p>
          <a:p>
            <a:pPr>
              <a:buFont typeface="Wingdings" panose="05000000000000000000" pitchFamily="2" charset="2"/>
              <a:buChar char="v"/>
            </a:pPr>
            <a:r>
              <a:rPr lang="en-US" sz="1200" dirty="0"/>
              <a:t>Teams over 7 members will need to utilize a second vehicle</a:t>
            </a:r>
          </a:p>
          <a:p>
            <a:pPr>
              <a:buFont typeface="Wingdings" panose="05000000000000000000" pitchFamily="2" charset="2"/>
              <a:buChar char="v"/>
            </a:pPr>
            <a:r>
              <a:rPr lang="en-US" sz="1200" dirty="0"/>
              <a:t> Recommendations for van rental available upon request</a:t>
            </a:r>
          </a:p>
          <a:p>
            <a:r>
              <a:rPr lang="en-US" sz="1200" dirty="0"/>
              <a:t>Ground Transportation/ Fuel Cost:</a:t>
            </a:r>
          </a:p>
          <a:p>
            <a:pPr>
              <a:buFont typeface="Wingdings" panose="05000000000000000000" pitchFamily="2" charset="2"/>
              <a:buChar char="v"/>
            </a:pPr>
            <a:r>
              <a:rPr lang="en-US" sz="1200" dirty="0"/>
              <a:t>Round trip fuel between </a:t>
            </a:r>
            <a:r>
              <a:rPr lang="en-US" sz="1200" dirty="0" err="1"/>
              <a:t>Entebee</a:t>
            </a:r>
            <a:r>
              <a:rPr lang="en-US" sz="1200" dirty="0"/>
              <a:t> airport and Goodwill Ministries – includes pick up on arrival and drop off at departure = $400 per vehicle (divided between team members) </a:t>
            </a:r>
          </a:p>
          <a:p>
            <a:pPr>
              <a:buFont typeface="Wingdings" panose="05000000000000000000" pitchFamily="2" charset="2"/>
              <a:buChar char="v"/>
            </a:pPr>
            <a:r>
              <a:rPr lang="en-US" sz="1200" dirty="0"/>
              <a:t> Other fuel expenses will be based off of the teams schedule/location of ministry projects</a:t>
            </a:r>
          </a:p>
          <a:p>
            <a:endParaRPr lang="en-US" sz="1200" dirty="0"/>
          </a:p>
          <a:p>
            <a:pPr marL="0" indent="0">
              <a:buNone/>
            </a:pPr>
            <a:r>
              <a:rPr lang="en-US" sz="1200" b="1" dirty="0"/>
              <a:t>Guesthouse Recommendations:</a:t>
            </a:r>
          </a:p>
          <a:p>
            <a:pPr>
              <a:buFont typeface="Wingdings" panose="05000000000000000000" pitchFamily="2" charset="2"/>
              <a:buChar char="v"/>
            </a:pPr>
            <a:r>
              <a:rPr lang="en-US" sz="1200" dirty="0"/>
              <a:t> Goodwill Ministries Africa  Guesthouse </a:t>
            </a:r>
          </a:p>
          <a:p>
            <a:pPr lvl="1">
              <a:buFont typeface="Wingdings" panose="05000000000000000000" pitchFamily="2" charset="2"/>
              <a:buChar char="v"/>
            </a:pPr>
            <a:r>
              <a:rPr lang="en-US" sz="1200" dirty="0"/>
              <a:t>Approx. $20/night</a:t>
            </a:r>
          </a:p>
          <a:p>
            <a:pPr marL="128016" lvl="1" indent="0">
              <a:buNone/>
            </a:pPr>
            <a:endParaRPr lang="en-US" sz="1200" dirty="0"/>
          </a:p>
          <a:p>
            <a:pPr marL="0" indent="0">
              <a:buNone/>
            </a:pPr>
            <a:r>
              <a:rPr lang="en-US" sz="1200" b="1" dirty="0"/>
              <a:t>Hotel Recommendations:</a:t>
            </a:r>
          </a:p>
          <a:p>
            <a:pPr>
              <a:buFont typeface="Wingdings" panose="05000000000000000000" pitchFamily="2" charset="2"/>
              <a:buChar char="v"/>
            </a:pPr>
            <a:r>
              <a:rPr lang="en-US" sz="1200" dirty="0"/>
              <a:t>J. Residence Motel (stay here night of arrival)</a:t>
            </a:r>
          </a:p>
          <a:p>
            <a:pPr lvl="1">
              <a:buFont typeface="Wingdings" panose="05000000000000000000" pitchFamily="2" charset="2"/>
              <a:buChar char="v"/>
            </a:pPr>
            <a:r>
              <a:rPr lang="en-US" sz="1200" dirty="0"/>
              <a:t>Approx. $50/night, free breakfast, free Wi-Fi, airport shuttle</a:t>
            </a:r>
          </a:p>
          <a:p>
            <a:pPr lvl="1">
              <a:buFont typeface="Wingdings" panose="05000000000000000000" pitchFamily="2" charset="2"/>
              <a:buChar char="v"/>
            </a:pPr>
            <a:r>
              <a:rPr lang="en-US" sz="1200" dirty="0"/>
              <a:t>Website: jresidencemotel.com</a:t>
            </a:r>
          </a:p>
          <a:p>
            <a:pPr>
              <a:buFont typeface="Wingdings" panose="05000000000000000000" pitchFamily="2" charset="2"/>
              <a:buChar char="v"/>
            </a:pPr>
            <a:r>
              <a:rPr lang="en-US" sz="1200" dirty="0"/>
              <a:t>Executive Airport Hotel</a:t>
            </a:r>
          </a:p>
          <a:p>
            <a:pPr lvl="1">
              <a:buFont typeface="Wingdings" panose="05000000000000000000" pitchFamily="2" charset="2"/>
              <a:buChar char="v"/>
            </a:pPr>
            <a:r>
              <a:rPr lang="en-US" sz="1200" dirty="0"/>
              <a:t>Approx. $50-$70/night</a:t>
            </a:r>
          </a:p>
          <a:p>
            <a:pPr lvl="1">
              <a:buFont typeface="Wingdings" panose="05000000000000000000" pitchFamily="2" charset="2"/>
              <a:buChar char="v"/>
            </a:pPr>
            <a:r>
              <a:rPr lang="en-US" sz="1200" dirty="0"/>
              <a:t>Website: Eahuganda.com</a:t>
            </a:r>
          </a:p>
          <a:p>
            <a:pPr>
              <a:buFont typeface="Wingdings" panose="05000000000000000000" pitchFamily="2" charset="2"/>
              <a:buChar char="v"/>
            </a:pPr>
            <a:r>
              <a:rPr lang="en-US" sz="1200" dirty="0"/>
              <a:t>Banda Lodge- </a:t>
            </a:r>
            <a:r>
              <a:rPr lang="en-US" sz="1200" dirty="0" err="1"/>
              <a:t>Masaka</a:t>
            </a:r>
            <a:r>
              <a:rPr lang="en-US" sz="1200" dirty="0"/>
              <a:t>, Uganda</a:t>
            </a:r>
          </a:p>
          <a:p>
            <a:pPr lvl="1">
              <a:buFont typeface="Wingdings" panose="05000000000000000000" pitchFamily="2" charset="2"/>
              <a:buChar char="v"/>
            </a:pPr>
            <a:r>
              <a:rPr lang="en-US" sz="1200" dirty="0"/>
              <a:t>Approx. $50-$60/night</a:t>
            </a:r>
          </a:p>
          <a:p>
            <a:pPr lvl="1">
              <a:buFont typeface="Wingdings" panose="05000000000000000000" pitchFamily="2" charset="2"/>
              <a:buChar char="v"/>
            </a:pPr>
            <a:r>
              <a:rPr lang="en-US" sz="1200" dirty="0"/>
              <a:t>Website: banda.dk</a:t>
            </a:r>
          </a:p>
          <a:p>
            <a:pPr>
              <a:buFont typeface="Wingdings" panose="05000000000000000000" pitchFamily="2" charset="2"/>
              <a:buChar char="v"/>
            </a:pPr>
            <a:r>
              <a:rPr lang="en-US" sz="1200" dirty="0" err="1"/>
              <a:t>Nabisere</a:t>
            </a:r>
            <a:r>
              <a:rPr lang="en-US" sz="1200" dirty="0"/>
              <a:t>- </a:t>
            </a:r>
            <a:r>
              <a:rPr lang="en-US" sz="1200" dirty="0" err="1"/>
              <a:t>Kalisizo</a:t>
            </a:r>
            <a:r>
              <a:rPr lang="en-US" sz="1200" dirty="0"/>
              <a:t>, Uganda</a:t>
            </a:r>
          </a:p>
          <a:p>
            <a:pPr lvl="1">
              <a:buFont typeface="Wingdings" panose="05000000000000000000" pitchFamily="2" charset="2"/>
              <a:buChar char="v"/>
            </a:pPr>
            <a:r>
              <a:rPr lang="en-US" sz="1200" dirty="0"/>
              <a:t>Approx. $40-50/night</a:t>
            </a:r>
          </a:p>
        </p:txBody>
      </p:sp>
      <p:sp>
        <p:nvSpPr>
          <p:cNvPr id="12" name="Rectangle 11">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6627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3E1ECA2-449F-4E97-BD3B-2CAC05378A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7A4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4D1DFF-DC6B-4EE9-9911-9911EEE20442}"/>
              </a:ext>
            </a:extLst>
          </p:cNvPr>
          <p:cNvSpPr>
            <a:spLocks noGrp="1"/>
          </p:cNvSpPr>
          <p:nvPr>
            <p:ph type="title"/>
          </p:nvPr>
        </p:nvSpPr>
        <p:spPr>
          <a:xfrm>
            <a:off x="524256" y="4767072"/>
            <a:ext cx="6594189" cy="1625210"/>
          </a:xfrm>
        </p:spPr>
        <p:txBody>
          <a:bodyPr vert="horz" lIns="91440" tIns="45720" rIns="91440" bIns="45720" rtlCol="0" anchor="ctr">
            <a:normAutofit/>
          </a:bodyPr>
          <a:lstStyle/>
          <a:p>
            <a:r>
              <a:rPr lang="en-US" spc="100" dirty="0">
                <a:solidFill>
                  <a:srgbClr val="FFFFFF"/>
                </a:solidFill>
              </a:rPr>
              <a:t>Goodwill Ministries </a:t>
            </a:r>
            <a:r>
              <a:rPr lang="en-US" spc="100" dirty="0" err="1">
                <a:solidFill>
                  <a:srgbClr val="FFFFFF"/>
                </a:solidFill>
              </a:rPr>
              <a:t>africa</a:t>
            </a:r>
            <a:r>
              <a:rPr lang="en-US" spc="100" dirty="0">
                <a:solidFill>
                  <a:srgbClr val="FFFFFF"/>
                </a:solidFill>
              </a:rPr>
              <a:t> guesthouse and cottages</a:t>
            </a:r>
          </a:p>
        </p:txBody>
      </p:sp>
      <p:pic>
        <p:nvPicPr>
          <p:cNvPr id="6" name="Picture Placeholder 5" descr="A picture containing outdoor, sky, building, house&#10;&#10;Description automatically generated">
            <a:extLst>
              <a:ext uri="{FF2B5EF4-FFF2-40B4-BE49-F238E27FC236}">
                <a16:creationId xmlns:a16="http://schemas.microsoft.com/office/drawing/2014/main" id="{2DA93A5F-17E6-40DE-9A33-660CBC99AA7D}"/>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22410" r="-1" b="-1"/>
          <a:stretch/>
        </p:blipFill>
        <p:spPr>
          <a:xfrm>
            <a:off x="327547" y="321733"/>
            <a:ext cx="7058306" cy="4107392"/>
          </a:xfrm>
          <a:prstGeom prst="rect">
            <a:avLst/>
          </a:prstGeom>
        </p:spPr>
      </p:pic>
      <p:sp>
        <p:nvSpPr>
          <p:cNvPr id="15" name="Rectangle 1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82C8E31A-738F-45FA-86A9-2FB202C11A7E}"/>
              </a:ext>
            </a:extLst>
          </p:cNvPr>
          <p:cNvSpPr>
            <a:spLocks noGrp="1"/>
          </p:cNvSpPr>
          <p:nvPr>
            <p:ph type="body" sz="half" idx="2"/>
          </p:nvPr>
        </p:nvSpPr>
        <p:spPr>
          <a:xfrm>
            <a:off x="8029319" y="917725"/>
            <a:ext cx="3424739" cy="4852362"/>
          </a:xfrm>
        </p:spPr>
        <p:txBody>
          <a:bodyPr vert="horz" lIns="45720" tIns="45720" rIns="45720" bIns="45720" rtlCol="0" anchor="ctr">
            <a:normAutofit/>
          </a:bodyPr>
          <a:lstStyle/>
          <a:p>
            <a:pPr>
              <a:lnSpc>
                <a:spcPct val="90000"/>
              </a:lnSpc>
            </a:pPr>
            <a:endParaRPr lang="en-US" dirty="0">
              <a:solidFill>
                <a:srgbClr val="FFFFFF"/>
              </a:solidFill>
            </a:endParaRPr>
          </a:p>
          <a:p>
            <a:pPr>
              <a:lnSpc>
                <a:spcPct val="90000"/>
              </a:lnSpc>
            </a:pPr>
            <a:endParaRPr lang="en-US" dirty="0">
              <a:solidFill>
                <a:srgbClr val="FFFFFF"/>
              </a:solidFill>
            </a:endParaRPr>
          </a:p>
        </p:txBody>
      </p:sp>
      <p:pic>
        <p:nvPicPr>
          <p:cNvPr id="8" name="Picture 7" descr="A picture containing outdoor, tree, building, sky&#10;&#10;Description automatically generated">
            <a:extLst>
              <a:ext uri="{FF2B5EF4-FFF2-40B4-BE49-F238E27FC236}">
                <a16:creationId xmlns:a16="http://schemas.microsoft.com/office/drawing/2014/main" id="{610F7E8A-20A6-4037-8940-020274FE67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8461" y="1935126"/>
            <a:ext cx="3048000" cy="2961831"/>
          </a:xfrm>
          <a:prstGeom prst="rect">
            <a:avLst/>
          </a:prstGeom>
        </p:spPr>
      </p:pic>
    </p:spTree>
    <p:extLst>
      <p:ext uri="{BB962C8B-B14F-4D97-AF65-F5344CB8AC3E}">
        <p14:creationId xmlns:p14="http://schemas.microsoft.com/office/powerpoint/2010/main" val="4000633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0140278-1B17-48E7-B642-9C9B3FC141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BBFA14D-8E4F-42D4-B5A0-9588A6A454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5" y="321731"/>
            <a:ext cx="11551187" cy="62145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4129" y="585216"/>
            <a:ext cx="10329671" cy="1499616"/>
          </a:xfrm>
        </p:spPr>
        <p:txBody>
          <a:bodyPr>
            <a:normAutofit/>
          </a:bodyPr>
          <a:lstStyle/>
          <a:p>
            <a:r>
              <a:rPr lang="en-US" dirty="0">
                <a:solidFill>
                  <a:schemeClr val="bg1"/>
                </a:solidFill>
              </a:rPr>
              <a:t>Goodwill Ministries guesthouse and cottages</a:t>
            </a:r>
          </a:p>
        </p:txBody>
      </p:sp>
      <p:cxnSp>
        <p:nvCxnSpPr>
          <p:cNvPr id="12" name="Straight Connector 11">
            <a:extLst>
              <a:ext uri="{FF2B5EF4-FFF2-40B4-BE49-F238E27FC236}">
                <a16:creationId xmlns:a16="http://schemas.microsoft.com/office/drawing/2014/main" id="{610B2B88-1A1B-486B-9366-918FE2E71D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Diagram 3">
            <a:extLst>
              <a:ext uri="{FF2B5EF4-FFF2-40B4-BE49-F238E27FC236}">
                <a16:creationId xmlns:a16="http://schemas.microsoft.com/office/drawing/2014/main" id="{B9F4EB56-0A61-461C-A1B3-14132CBCD293}"/>
              </a:ext>
            </a:extLst>
          </p:cNvPr>
          <p:cNvGraphicFramePr/>
          <p:nvPr>
            <p:extLst>
              <p:ext uri="{D42A27DB-BD31-4B8C-83A1-F6EECF244321}">
                <p14:modId xmlns:p14="http://schemas.microsoft.com/office/powerpoint/2010/main" val="1961783061"/>
              </p:ext>
            </p:extLst>
          </p:nvPr>
        </p:nvGraphicFramePr>
        <p:xfrm>
          <a:off x="1933578" y="1826966"/>
          <a:ext cx="8128000" cy="45525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701895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E3E1ECA2-449F-4E97-BD3B-2CAC05378A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2F01465-AE42-42C6-AEA5-29345C6A2085}"/>
              </a:ext>
            </a:extLst>
          </p:cNvPr>
          <p:cNvSpPr>
            <a:spLocks noGrp="1"/>
          </p:cNvSpPr>
          <p:nvPr>
            <p:ph type="title"/>
          </p:nvPr>
        </p:nvSpPr>
        <p:spPr>
          <a:xfrm>
            <a:off x="761999" y="585216"/>
            <a:ext cx="6547920" cy="1499616"/>
          </a:xfrm>
        </p:spPr>
        <p:txBody>
          <a:bodyPr vert="horz" lIns="91440" tIns="45720" rIns="91440" bIns="45720" rtlCol="0" anchor="ctr">
            <a:normAutofit/>
          </a:bodyPr>
          <a:lstStyle/>
          <a:p>
            <a:r>
              <a:rPr lang="en-US" sz="3500" dirty="0"/>
              <a:t>Edward Mbuyi -</a:t>
            </a:r>
            <a:br>
              <a:rPr lang="en-US" sz="3500" dirty="0"/>
            </a:br>
            <a:r>
              <a:rPr lang="en-US" sz="3500" dirty="0"/>
              <a:t> </a:t>
            </a:r>
            <a:r>
              <a:rPr lang="en-US" sz="3200" dirty="0"/>
              <a:t>president of Goodwill Ministries </a:t>
            </a:r>
            <a:r>
              <a:rPr lang="en-US" sz="3200" dirty="0" err="1"/>
              <a:t>africa</a:t>
            </a:r>
            <a:endParaRPr lang="en-US" sz="3500" dirty="0"/>
          </a:p>
        </p:txBody>
      </p:sp>
      <p:sp>
        <p:nvSpPr>
          <p:cNvPr id="4" name="Text Placeholder 3">
            <a:extLst>
              <a:ext uri="{FF2B5EF4-FFF2-40B4-BE49-F238E27FC236}">
                <a16:creationId xmlns:a16="http://schemas.microsoft.com/office/drawing/2014/main" id="{54FA96B5-FA08-4F64-9C0F-BFDE5EB370D8}"/>
              </a:ext>
            </a:extLst>
          </p:cNvPr>
          <p:cNvSpPr>
            <a:spLocks noGrp="1"/>
          </p:cNvSpPr>
          <p:nvPr>
            <p:ph type="body" sz="half" idx="2"/>
          </p:nvPr>
        </p:nvSpPr>
        <p:spPr>
          <a:xfrm>
            <a:off x="761999" y="1881962"/>
            <a:ext cx="6414969" cy="4427397"/>
          </a:xfrm>
        </p:spPr>
        <p:txBody>
          <a:bodyPr vert="horz" lIns="45720" tIns="45720" rIns="45720" bIns="45720" rtlCol="0">
            <a:normAutofit fontScale="92500" lnSpcReduction="20000"/>
          </a:bodyPr>
          <a:lstStyle/>
          <a:p>
            <a:pPr>
              <a:lnSpc>
                <a:spcPct val="90000"/>
              </a:lnSpc>
            </a:pPr>
            <a:r>
              <a:rPr lang="en-US" dirty="0"/>
              <a:t>Rev. Edward Mbuyi, native of Kenya, serves as the President of Goodwill Ministries Africa. He grew up in Kenya, with his family, while they served with African Inland Mission. He studied at Diguna Missionary College in Kenya and then Abiola Bible School in the UK. He was granted a scholarship to Oxford University, England and graduated in 2003, with his Masters of Theology.  </a:t>
            </a:r>
          </a:p>
          <a:p>
            <a:pPr>
              <a:lnSpc>
                <a:spcPct val="90000"/>
              </a:lnSpc>
            </a:pPr>
            <a:r>
              <a:rPr lang="en-US" dirty="0"/>
              <a:t>Edward felt Gods call to serve in Uganda in 2008 via a dream. He recalls a dream with a torrential rain. The rain was collecting and causing massive floods. The rain continued and people were becoming scared that they would be swept away. Everyone was crying and panicked. He notes that he too was crying in the dream and thought the rain was going to kill everyone. He woke up shaken and cried out to the Lord. </a:t>
            </a:r>
            <a:r>
              <a:rPr lang="en-US" i="1" dirty="0"/>
              <a:t>The Lord said to him that “people are praying for revival but if it comes now, it will only destroy them because they are not ready. It will wash over them like a flood and destroy them. If no Godly leaders know the word of God, the spirit will come but no one will understand it.” </a:t>
            </a:r>
          </a:p>
          <a:p>
            <a:pPr>
              <a:lnSpc>
                <a:spcPct val="90000"/>
              </a:lnSpc>
            </a:pPr>
            <a:r>
              <a:rPr lang="en-US" dirty="0"/>
              <a:t>Edward accepted this call to ministry in Uganda. He knew he was to train pastors. He refers to 2 Tim 2:2 when he discusses his call and notes that there are many reliable leaders available to train but not all have the ability yet. It’s his desire to partner with them on their journey, whatever path it takes. </a:t>
            </a:r>
          </a:p>
          <a:p>
            <a:pPr>
              <a:lnSpc>
                <a:spcPct val="90000"/>
              </a:lnSpc>
            </a:pPr>
            <a:r>
              <a:rPr lang="en-US" dirty="0"/>
              <a:t>Throughout the years, Goodwill Ministries Africa has grown and expanded to include children's ministry, medical outreach, and community empowerment. Despite changes and growth within the ministry, it remains rooted in the truth of scripture and obedient to the call of God.  Edward whole heartedly believes that this call includes investing into people today, to ensure a better tomorrow. </a:t>
            </a:r>
          </a:p>
          <a:p>
            <a:pPr>
              <a:lnSpc>
                <a:spcPct val="90000"/>
              </a:lnSpc>
            </a:pPr>
            <a:endParaRPr lang="en-US" dirty="0"/>
          </a:p>
        </p:txBody>
      </p:sp>
      <p:pic>
        <p:nvPicPr>
          <p:cNvPr id="5" name="Picture 4">
            <a:extLst>
              <a:ext uri="{FF2B5EF4-FFF2-40B4-BE49-F238E27FC236}">
                <a16:creationId xmlns:a16="http://schemas.microsoft.com/office/drawing/2014/main" id="{0B921974-FC25-4430-A0DF-4E82B6216F39}"/>
              </a:ext>
            </a:extLst>
          </p:cNvPr>
          <p:cNvPicPr>
            <a:picLocks noChangeAspect="1"/>
          </p:cNvPicPr>
          <p:nvPr/>
        </p:nvPicPr>
        <p:blipFill rotWithShape="1">
          <a:blip r:embed="rId2"/>
          <a:srcRect l="15384" r="12451"/>
          <a:stretch/>
        </p:blipFill>
        <p:spPr>
          <a:xfrm>
            <a:off x="7552266" y="10"/>
            <a:ext cx="4639733" cy="6857990"/>
          </a:xfrm>
          <a:prstGeom prst="rect">
            <a:avLst/>
          </a:prstGeom>
        </p:spPr>
      </p:pic>
    </p:spTree>
    <p:extLst>
      <p:ext uri="{BB962C8B-B14F-4D97-AF65-F5344CB8AC3E}">
        <p14:creationId xmlns:p14="http://schemas.microsoft.com/office/powerpoint/2010/main" val="2637730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BF2ABC8-4FD6-4B60-92A7-BB3BEE3C1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4128" y="585216"/>
            <a:ext cx="8018272" cy="1499616"/>
          </a:xfrm>
        </p:spPr>
        <p:txBody>
          <a:bodyPr>
            <a:normAutofit/>
          </a:bodyPr>
          <a:lstStyle/>
          <a:p>
            <a:r>
              <a:rPr lang="en-US" dirty="0"/>
              <a:t>Food/dining/Hydration</a:t>
            </a:r>
          </a:p>
        </p:txBody>
      </p:sp>
      <p:cxnSp>
        <p:nvCxnSpPr>
          <p:cNvPr id="10" name="Straight Connector 9">
            <a:extLst>
              <a:ext uri="{FF2B5EF4-FFF2-40B4-BE49-F238E27FC236}">
                <a16:creationId xmlns:a16="http://schemas.microsoft.com/office/drawing/2014/main" id="{DCD479D3-536C-4161-A6F8-813D30719B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1024128" y="2286000"/>
            <a:ext cx="8018271" cy="4023360"/>
          </a:xfrm>
        </p:spPr>
        <p:txBody>
          <a:bodyPr>
            <a:normAutofit/>
          </a:bodyPr>
          <a:lstStyle/>
          <a:p>
            <a:r>
              <a:rPr lang="en-US" sz="1400" b="1"/>
              <a:t>Breakfast:</a:t>
            </a:r>
            <a:r>
              <a:rPr lang="en-US" sz="1400"/>
              <a:t> Plan on eating at the guesthouse, hotel restaurant or eat packed snacks</a:t>
            </a:r>
          </a:p>
          <a:p>
            <a:r>
              <a:rPr lang="en-US" sz="1400" b="1"/>
              <a:t>Lunch: </a:t>
            </a:r>
            <a:r>
              <a:rPr lang="en-US" sz="1400"/>
              <a:t>Lunch may be eaten on site or packed lunches can be taken with you</a:t>
            </a:r>
          </a:p>
          <a:p>
            <a:r>
              <a:rPr lang="en-US" sz="1400" b="1"/>
              <a:t>Plan to pack filling snacks: </a:t>
            </a:r>
          </a:p>
          <a:p>
            <a:pPr lvl="1">
              <a:buFont typeface="Wingdings" panose="05000000000000000000" pitchFamily="2" charset="2"/>
              <a:buChar char="v"/>
            </a:pPr>
            <a:r>
              <a:rPr lang="en-US" sz="1400"/>
              <a:t>Carry several food items with you throughout the day. Examples include beef jerky, granola bars, breakfast bars, dried fruit and nuts, peanut butter, crackers with cheese or peanut butter, trail mix, etc.</a:t>
            </a:r>
          </a:p>
          <a:p>
            <a:r>
              <a:rPr lang="en-US" sz="1400" b="1"/>
              <a:t>Late dinner</a:t>
            </a:r>
            <a:r>
              <a:rPr lang="en-US" sz="1400"/>
              <a:t>: Hotel restaurant or guesthouse (often around 8 pm or later)</a:t>
            </a:r>
          </a:p>
          <a:p>
            <a:r>
              <a:rPr lang="en-US" sz="1400" b="1"/>
              <a:t>Hydration</a:t>
            </a:r>
            <a:r>
              <a:rPr lang="en-US" sz="1400"/>
              <a:t>: Plan on buying cases of bottled water once in country</a:t>
            </a:r>
          </a:p>
          <a:p>
            <a:pPr lvl="1">
              <a:buFont typeface="Wingdings" panose="05000000000000000000" pitchFamily="2" charset="2"/>
              <a:buChar char="v"/>
            </a:pPr>
            <a:r>
              <a:rPr lang="en-US" sz="1400"/>
              <a:t> Bring mix in packets for variety (lemonade, Gatorade, etc.)</a:t>
            </a:r>
          </a:p>
          <a:p>
            <a:pPr lvl="1">
              <a:buFont typeface="Wingdings" panose="05000000000000000000" pitchFamily="2" charset="2"/>
              <a:buChar char="v"/>
            </a:pPr>
            <a:r>
              <a:rPr lang="en-US" sz="1400"/>
              <a:t>Only drink bottled water/pops – take caution with restaurant fruit juices/coffee because they are often mixed with tap water </a:t>
            </a:r>
          </a:p>
          <a:p>
            <a:pPr lvl="1">
              <a:buFont typeface="Wingdings" panose="05000000000000000000" pitchFamily="2" charset="2"/>
              <a:buChar char="v"/>
            </a:pPr>
            <a:r>
              <a:rPr lang="en-US" sz="1400"/>
              <a:t>Avoid dehydration – Drink more water than you typically do at home</a:t>
            </a:r>
          </a:p>
        </p:txBody>
      </p:sp>
      <p:sp>
        <p:nvSpPr>
          <p:cNvPr id="12" name="Rectangle 11">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848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BF2ABC8-4FD6-4B60-92A7-BB3BEE3C1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4128" y="585216"/>
            <a:ext cx="8018272" cy="1499616"/>
          </a:xfrm>
        </p:spPr>
        <p:txBody>
          <a:bodyPr>
            <a:normAutofit/>
          </a:bodyPr>
          <a:lstStyle/>
          <a:p>
            <a:r>
              <a:rPr lang="en-US" dirty="0"/>
              <a:t>Other expenses to consider</a:t>
            </a:r>
            <a:endParaRPr lang="en-US"/>
          </a:p>
        </p:txBody>
      </p:sp>
      <p:cxnSp>
        <p:nvCxnSpPr>
          <p:cNvPr id="17" name="Straight Connector 16">
            <a:extLst>
              <a:ext uri="{FF2B5EF4-FFF2-40B4-BE49-F238E27FC236}">
                <a16:creationId xmlns:a16="http://schemas.microsoft.com/office/drawing/2014/main" id="{DCD479D3-536C-4161-A6F8-813D30719B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1024128" y="2286000"/>
            <a:ext cx="8018271" cy="4023360"/>
          </a:xfrm>
        </p:spPr>
        <p:txBody>
          <a:bodyPr>
            <a:normAutofit/>
          </a:bodyPr>
          <a:lstStyle/>
          <a:p>
            <a:pPr>
              <a:buFont typeface="Wingdings" panose="05000000000000000000" pitchFamily="2" charset="2"/>
              <a:buChar char="v"/>
            </a:pPr>
            <a:r>
              <a:rPr lang="en-US" dirty="0"/>
              <a:t>Visa cost (if not purchased ahead of time)</a:t>
            </a:r>
          </a:p>
          <a:p>
            <a:pPr>
              <a:buFont typeface="Wingdings" panose="05000000000000000000" pitchFamily="2" charset="2"/>
              <a:buChar char="v"/>
            </a:pPr>
            <a:r>
              <a:rPr lang="en-US" dirty="0"/>
              <a:t>Additional food: Meals and drinks during airport/travel days</a:t>
            </a:r>
          </a:p>
          <a:p>
            <a:pPr>
              <a:buFont typeface="Wingdings" panose="05000000000000000000" pitchFamily="2" charset="2"/>
              <a:buChar char="v"/>
            </a:pPr>
            <a:r>
              <a:rPr lang="en-US" dirty="0"/>
              <a:t>Tips: Drivers, servers and/or hotel staff</a:t>
            </a:r>
          </a:p>
          <a:p>
            <a:pPr>
              <a:buFont typeface="Wingdings" panose="05000000000000000000" pitchFamily="2" charset="2"/>
              <a:buChar char="v"/>
            </a:pPr>
            <a:r>
              <a:rPr lang="en-US" dirty="0"/>
              <a:t>Souvenirs: Varies per person</a:t>
            </a:r>
          </a:p>
          <a:p>
            <a:pPr>
              <a:buFont typeface="Wingdings" panose="05000000000000000000" pitchFamily="2" charset="2"/>
              <a:buChar char="v"/>
            </a:pPr>
            <a:r>
              <a:rPr lang="en-US" dirty="0"/>
              <a:t>Optional leisure day: Safari Park day trip</a:t>
            </a:r>
          </a:p>
          <a:p>
            <a:pPr>
              <a:buFont typeface="Wingdings" panose="05000000000000000000" pitchFamily="2" charset="2"/>
              <a:buChar char="v"/>
            </a:pPr>
            <a:r>
              <a:rPr lang="en-US" dirty="0"/>
              <a:t>Project expenses: Cost varies based on team project(s)</a:t>
            </a:r>
          </a:p>
          <a:p>
            <a:pPr>
              <a:buFont typeface="Wingdings" panose="05000000000000000000" pitchFamily="2" charset="2"/>
              <a:buChar char="v"/>
            </a:pPr>
            <a:endParaRPr lang="en-US" dirty="0"/>
          </a:p>
        </p:txBody>
      </p:sp>
      <p:sp>
        <p:nvSpPr>
          <p:cNvPr id="19" name="Rectangle 18">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2154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4788" y="804333"/>
            <a:ext cx="3391900" cy="5249334"/>
          </a:xfrm>
        </p:spPr>
        <p:txBody>
          <a:bodyPr>
            <a:normAutofit/>
          </a:bodyPr>
          <a:lstStyle/>
          <a:p>
            <a:pPr algn="r"/>
            <a:r>
              <a:rPr lang="en-US" dirty="0">
                <a:solidFill>
                  <a:schemeClr val="tx1"/>
                </a:solidFill>
              </a:rPr>
              <a:t>In-country host contact info</a:t>
            </a:r>
          </a:p>
        </p:txBody>
      </p:sp>
      <p:sp>
        <p:nvSpPr>
          <p:cNvPr id="3" name="Content Placeholder 2"/>
          <p:cNvSpPr>
            <a:spLocks noGrp="1"/>
          </p:cNvSpPr>
          <p:nvPr>
            <p:ph idx="1"/>
          </p:nvPr>
        </p:nvSpPr>
        <p:spPr>
          <a:xfrm>
            <a:off x="4951048" y="804333"/>
            <a:ext cx="6306003" cy="5249334"/>
          </a:xfrm>
        </p:spPr>
        <p:txBody>
          <a:bodyPr anchor="ctr">
            <a:normAutofit/>
          </a:bodyPr>
          <a:lstStyle/>
          <a:p>
            <a:r>
              <a:rPr lang="en-US" sz="1700" dirty="0"/>
              <a:t>Custom Form Completion:</a:t>
            </a:r>
          </a:p>
          <a:p>
            <a:pPr>
              <a:buFont typeface="Wingdings" panose="05000000000000000000" pitchFamily="2" charset="2"/>
              <a:buChar char="v"/>
            </a:pPr>
            <a:r>
              <a:rPr lang="en-US" sz="1700" dirty="0"/>
              <a:t>*Important* For more specific information on how to complete the customs form please visit </a:t>
            </a:r>
            <a:r>
              <a:rPr lang="en-US" sz="1700" dirty="0">
                <a:hlinkClick r:id="rId2"/>
              </a:rPr>
              <a:t>https://www.ugandamission.net/travel/air/customs.html</a:t>
            </a:r>
            <a:endParaRPr lang="en-US" sz="1700" dirty="0"/>
          </a:p>
          <a:p>
            <a:pPr lvl="1">
              <a:buFont typeface="Wingdings" panose="05000000000000000000" pitchFamily="2" charset="2"/>
              <a:buChar char="v"/>
            </a:pPr>
            <a:r>
              <a:rPr lang="en-US" sz="1700" dirty="0"/>
              <a:t>Write needed info on a 3x5 card and provide to all team members</a:t>
            </a:r>
          </a:p>
          <a:p>
            <a:pPr>
              <a:buFont typeface="Wingdings" panose="05000000000000000000" pitchFamily="2" charset="2"/>
              <a:buChar char="v"/>
            </a:pPr>
            <a:r>
              <a:rPr lang="en-US" sz="1700" dirty="0"/>
              <a:t>Host name: Edward </a:t>
            </a:r>
            <a:r>
              <a:rPr lang="en-US" sz="1700" dirty="0" err="1"/>
              <a:t>Ombewa</a:t>
            </a:r>
            <a:r>
              <a:rPr lang="en-US" sz="1700" dirty="0"/>
              <a:t> Mbuyi</a:t>
            </a:r>
          </a:p>
          <a:p>
            <a:pPr>
              <a:buFont typeface="Wingdings" panose="05000000000000000000" pitchFamily="2" charset="2"/>
              <a:buChar char="v"/>
            </a:pPr>
            <a:r>
              <a:rPr lang="en-US" sz="1700" dirty="0"/>
              <a:t>Host phone number:+256 775 878 797</a:t>
            </a:r>
          </a:p>
          <a:p>
            <a:pPr>
              <a:buFont typeface="Wingdings" panose="05000000000000000000" pitchFamily="2" charset="2"/>
              <a:buChar char="v"/>
            </a:pPr>
            <a:r>
              <a:rPr lang="en-US" sz="1700" dirty="0"/>
              <a:t>Email address: </a:t>
            </a:r>
            <a:r>
              <a:rPr lang="en-US" sz="1700" dirty="0">
                <a:hlinkClick r:id="rId3"/>
              </a:rPr>
              <a:t>embuyi12@gmail.com</a:t>
            </a:r>
            <a:r>
              <a:rPr lang="en-US" sz="1700" dirty="0"/>
              <a:t>, </a:t>
            </a:r>
            <a:r>
              <a:rPr lang="en-US" sz="1700" dirty="0">
                <a:hlinkClick r:id="rId4" action="ppaction://hlinkfile"/>
              </a:rPr>
              <a:t>goodwillmissions01@gmail.com</a:t>
            </a:r>
            <a:endParaRPr lang="en-US" sz="1700" dirty="0"/>
          </a:p>
          <a:p>
            <a:pPr>
              <a:buFont typeface="Wingdings" panose="05000000000000000000" pitchFamily="2" charset="2"/>
              <a:buChar char="v"/>
            </a:pPr>
            <a:r>
              <a:rPr lang="en-US" sz="1700" dirty="0"/>
              <a:t>In-country address: Goodwill Ministries Africa, PO BOX 1289, </a:t>
            </a:r>
            <a:r>
              <a:rPr lang="en-US" sz="1700" dirty="0" err="1"/>
              <a:t>Masaka</a:t>
            </a:r>
            <a:r>
              <a:rPr lang="en-US" sz="1700" dirty="0"/>
              <a:t>, Uganda</a:t>
            </a:r>
          </a:p>
        </p:txBody>
      </p:sp>
    </p:spTree>
    <p:extLst>
      <p:ext uri="{BB962C8B-B14F-4D97-AF65-F5344CB8AC3E}">
        <p14:creationId xmlns:p14="http://schemas.microsoft.com/office/powerpoint/2010/main" val="7353845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1"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prstClr val="white"/>
              </a:solidFill>
            </a:endParaRPr>
          </a:p>
        </p:txBody>
      </p:sp>
      <p:sp>
        <p:nvSpPr>
          <p:cNvPr id="33" name="Rectangle 32">
            <a:extLst>
              <a:ext uri="{FF2B5EF4-FFF2-40B4-BE49-F238E27FC236}">
                <a16:creationId xmlns:a16="http://schemas.microsoft.com/office/drawing/2014/main" id="{B695F8C5-0ED1-4C24-877A-A9E15A1C6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7946" y="643461"/>
            <a:ext cx="3036377" cy="5571069"/>
          </a:xfrm>
          <a:prstGeom prst="rect">
            <a:avLst/>
          </a:prstGeom>
          <a:blipFill dpi="0" rotWithShape="1">
            <a:blip r:embed="rId3">
              <a:duotone>
                <a:schemeClr val="accent3">
                  <a:shade val="45000"/>
                  <a:satMod val="135000"/>
                </a:schemeClr>
                <a:prstClr val="white"/>
              </a:duotone>
            </a:blip>
            <a:srcRect/>
            <a:tile tx="0" ty="0" sx="75000" sy="75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4020" y="643461"/>
            <a:ext cx="7654513" cy="557106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19803" y="4735775"/>
            <a:ext cx="7006998" cy="1245732"/>
          </a:xfrm>
        </p:spPr>
        <p:txBody>
          <a:bodyPr anchor="t">
            <a:normAutofit/>
          </a:bodyPr>
          <a:lstStyle/>
          <a:p>
            <a:r>
              <a:rPr lang="en-US" dirty="0">
                <a:solidFill>
                  <a:schemeClr val="bg1"/>
                </a:solidFill>
              </a:rPr>
              <a:t>Contact Us</a:t>
            </a:r>
          </a:p>
        </p:txBody>
      </p:sp>
      <p:sp>
        <p:nvSpPr>
          <p:cNvPr id="3" name="Content Placeholder 2"/>
          <p:cNvSpPr>
            <a:spLocks noGrp="1"/>
          </p:cNvSpPr>
          <p:nvPr>
            <p:ph idx="1"/>
          </p:nvPr>
        </p:nvSpPr>
        <p:spPr>
          <a:xfrm>
            <a:off x="4219802" y="1020726"/>
            <a:ext cx="7006998" cy="3395508"/>
          </a:xfrm>
        </p:spPr>
        <p:txBody>
          <a:bodyPr numCol="2" anchor="b">
            <a:noAutofit/>
          </a:bodyPr>
          <a:lstStyle/>
          <a:p>
            <a:r>
              <a:rPr lang="en-US" sz="1600" b="1" dirty="0">
                <a:solidFill>
                  <a:schemeClr val="bg1"/>
                </a:solidFill>
              </a:rPr>
              <a:t>Please contact us with any further questions or concerns by email, phone or text:</a:t>
            </a:r>
          </a:p>
          <a:p>
            <a:endParaRPr lang="en-US" sz="1400" b="1" dirty="0">
              <a:solidFill>
                <a:schemeClr val="bg1"/>
              </a:solidFill>
            </a:endParaRPr>
          </a:p>
          <a:p>
            <a:r>
              <a:rPr lang="en-US" sz="1400" b="1" dirty="0">
                <a:solidFill>
                  <a:schemeClr val="bg1"/>
                </a:solidFill>
              </a:rPr>
              <a:t>General email: </a:t>
            </a:r>
          </a:p>
          <a:p>
            <a:r>
              <a:rPr lang="en-US" sz="1400" dirty="0">
                <a:solidFill>
                  <a:schemeClr val="bg1"/>
                </a:solidFill>
                <a:hlinkClick r:id="rId4">
                  <a:extLst>
                    <a:ext uri="{A12FA001-AC4F-418D-AE19-62706E023703}">
                      <ahyp:hlinkClr xmlns:ahyp="http://schemas.microsoft.com/office/drawing/2018/hyperlinkcolor" val="tx"/>
                    </a:ext>
                  </a:extLst>
                </a:hlinkClick>
              </a:rPr>
              <a:t>Goodwillmissions01@gmail.com</a:t>
            </a:r>
            <a:endParaRPr lang="en-US" sz="1400" dirty="0">
              <a:solidFill>
                <a:schemeClr val="bg1"/>
              </a:solidFill>
            </a:endParaRPr>
          </a:p>
          <a:p>
            <a:endParaRPr lang="en-US" sz="1400" dirty="0">
              <a:solidFill>
                <a:schemeClr val="bg1"/>
              </a:solidFill>
            </a:endParaRPr>
          </a:p>
          <a:p>
            <a:r>
              <a:rPr lang="en-US" sz="1400" b="1" dirty="0">
                <a:solidFill>
                  <a:schemeClr val="bg1"/>
                </a:solidFill>
              </a:rPr>
              <a:t>Individual email:</a:t>
            </a:r>
          </a:p>
          <a:p>
            <a:r>
              <a:rPr lang="en-US" sz="1400" dirty="0">
                <a:solidFill>
                  <a:schemeClr val="bg1"/>
                </a:solidFill>
              </a:rPr>
              <a:t>Edward Mbuyi:  </a:t>
            </a:r>
            <a:r>
              <a:rPr lang="en-US" sz="1400" dirty="0">
                <a:solidFill>
                  <a:schemeClr val="bg1"/>
                </a:solidFill>
                <a:hlinkClick r:id="rId5">
                  <a:extLst>
                    <a:ext uri="{A12FA001-AC4F-418D-AE19-62706E023703}">
                      <ahyp:hlinkClr xmlns:ahyp="http://schemas.microsoft.com/office/drawing/2018/hyperlinkcolor" val="tx"/>
                    </a:ext>
                  </a:extLst>
                </a:hlinkClick>
              </a:rPr>
              <a:t>embuyi12@gmail.com</a:t>
            </a:r>
            <a:r>
              <a:rPr lang="en-US" sz="1400" dirty="0">
                <a:solidFill>
                  <a:schemeClr val="bg1"/>
                </a:solidFill>
              </a:rPr>
              <a:t> </a:t>
            </a:r>
          </a:p>
          <a:p>
            <a:r>
              <a:rPr lang="en-US" sz="1400" dirty="0">
                <a:solidFill>
                  <a:schemeClr val="bg1"/>
                </a:solidFill>
              </a:rPr>
              <a:t>Mica Fensler: </a:t>
            </a:r>
            <a:r>
              <a:rPr lang="en-US" sz="1400" u="sng" dirty="0">
                <a:solidFill>
                  <a:schemeClr val="bg1"/>
                </a:solidFill>
              </a:rPr>
              <a:t>micafensler@msn.com</a:t>
            </a:r>
          </a:p>
          <a:p>
            <a:endParaRPr lang="en-US" sz="1400" dirty="0">
              <a:solidFill>
                <a:schemeClr val="bg1"/>
              </a:solidFill>
            </a:endParaRPr>
          </a:p>
          <a:p>
            <a:endParaRPr lang="en-US" sz="1400" b="1" dirty="0">
              <a:solidFill>
                <a:schemeClr val="bg1"/>
              </a:solidFill>
            </a:endParaRPr>
          </a:p>
          <a:p>
            <a:endParaRPr lang="en-US" sz="1400" b="1" dirty="0">
              <a:solidFill>
                <a:schemeClr val="bg1"/>
              </a:solidFill>
            </a:endParaRPr>
          </a:p>
          <a:p>
            <a:endParaRPr lang="en-US" sz="1400" b="1" dirty="0">
              <a:solidFill>
                <a:schemeClr val="bg1"/>
              </a:solidFill>
            </a:endParaRPr>
          </a:p>
          <a:p>
            <a:endParaRPr lang="en-US" sz="1400" b="1" dirty="0">
              <a:solidFill>
                <a:schemeClr val="bg1"/>
              </a:solidFill>
            </a:endParaRPr>
          </a:p>
          <a:p>
            <a:endParaRPr lang="en-US" sz="1400" b="1" dirty="0">
              <a:solidFill>
                <a:schemeClr val="bg1"/>
              </a:solidFill>
            </a:endParaRPr>
          </a:p>
          <a:p>
            <a:pPr marL="0" indent="0">
              <a:buNone/>
            </a:pPr>
            <a:r>
              <a:rPr lang="en-US" sz="1400" b="1" dirty="0">
                <a:solidFill>
                  <a:schemeClr val="bg1"/>
                </a:solidFill>
              </a:rPr>
              <a:t> Phone/Text: </a:t>
            </a:r>
          </a:p>
          <a:p>
            <a:r>
              <a:rPr lang="en-US" sz="1400" dirty="0">
                <a:solidFill>
                  <a:schemeClr val="bg1"/>
                </a:solidFill>
              </a:rPr>
              <a:t>Mica Fensler: 260-438-4347 (US)</a:t>
            </a:r>
          </a:p>
        </p:txBody>
      </p:sp>
      <p:cxnSp>
        <p:nvCxnSpPr>
          <p:cNvPr id="37" name="Straight Connector 36">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24317" y="4576004"/>
            <a:ext cx="4572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158524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BF2ABC8-4FD6-4B60-92A7-BB3BEE3C1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16E7FFAD-71E1-4059-B642-C9185AA1E53A}"/>
              </a:ext>
            </a:extLst>
          </p:cNvPr>
          <p:cNvSpPr>
            <a:spLocks noGrp="1"/>
          </p:cNvSpPr>
          <p:nvPr>
            <p:ph type="title"/>
          </p:nvPr>
        </p:nvSpPr>
        <p:spPr>
          <a:xfrm>
            <a:off x="1024128" y="585216"/>
            <a:ext cx="8018272" cy="1499616"/>
          </a:xfrm>
        </p:spPr>
        <p:txBody>
          <a:bodyPr>
            <a:normAutofit/>
          </a:bodyPr>
          <a:lstStyle/>
          <a:p>
            <a:r>
              <a:rPr lang="en-US" dirty="0"/>
              <a:t>Mission Statement</a:t>
            </a:r>
          </a:p>
        </p:txBody>
      </p:sp>
      <p:cxnSp>
        <p:nvCxnSpPr>
          <p:cNvPr id="13" name="Straight Connector 12">
            <a:extLst>
              <a:ext uri="{FF2B5EF4-FFF2-40B4-BE49-F238E27FC236}">
                <a16:creationId xmlns:a16="http://schemas.microsoft.com/office/drawing/2014/main" id="{DCD479D3-536C-4161-A6F8-813D30719B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42956B46-FAD2-40DF-BF90-9F6D4D426DBC}"/>
              </a:ext>
            </a:extLst>
          </p:cNvPr>
          <p:cNvSpPr>
            <a:spLocks noGrp="1"/>
          </p:cNvSpPr>
          <p:nvPr>
            <p:ph idx="1"/>
          </p:nvPr>
        </p:nvSpPr>
        <p:spPr>
          <a:xfrm>
            <a:off x="1024128" y="2286000"/>
            <a:ext cx="8018271" cy="4023360"/>
          </a:xfrm>
        </p:spPr>
        <p:txBody>
          <a:bodyPr>
            <a:normAutofit/>
          </a:bodyPr>
          <a:lstStyle/>
          <a:p>
            <a:r>
              <a:rPr lang="en-US" dirty="0"/>
              <a:t>Goodwill Ministries Africa is a nondenominational Christian agency working with adults, children, and families in all kinds of crisis by ‘Investing in lives for a better tomorrow’ and relieving their suffering by partnership through educational, social, emotional and spiritual services. We empower people by being a silent voice and a light in times of darkness. Our vision is driven with compassion and recognizes the diversities in human life and sufferings. </a:t>
            </a:r>
          </a:p>
          <a:p>
            <a:r>
              <a:rPr lang="en-US" i="1" dirty="0"/>
              <a:t>And the things that thou hast heard of me among many witnesses, the same commit thou to faithful men, who shall be able to teach others also. 2 Timothy 2:2 (KJV)</a:t>
            </a:r>
          </a:p>
        </p:txBody>
      </p:sp>
      <p:sp>
        <p:nvSpPr>
          <p:cNvPr id="15" name="Rectangle 14">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7244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3" name="Straight Connector 16">
            <a:extLst>
              <a:ext uri="{FF2B5EF4-FFF2-40B4-BE49-F238E27FC236}">
                <a16:creationId xmlns:a16="http://schemas.microsoft.com/office/drawing/2014/main" id="{A834348D-C609-4DDD-BC0E-8CCD47C1B28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1024129" y="585216"/>
            <a:ext cx="4431792" cy="1499616"/>
          </a:xfrm>
        </p:spPr>
        <p:txBody>
          <a:bodyPr vert="horz" lIns="91440" tIns="45720" rIns="91440" bIns="45720" rtlCol="0" anchor="ctr">
            <a:normAutofit/>
          </a:bodyPr>
          <a:lstStyle/>
          <a:p>
            <a:r>
              <a:rPr lang="en-US" sz="5000" dirty="0"/>
              <a:t>Greetings from Uganda!</a:t>
            </a:r>
          </a:p>
        </p:txBody>
      </p:sp>
      <p:sp>
        <p:nvSpPr>
          <p:cNvPr id="6" name="Text Placeholder 5"/>
          <p:cNvSpPr>
            <a:spLocks noGrp="1"/>
          </p:cNvSpPr>
          <p:nvPr>
            <p:ph type="body" sz="half" idx="2"/>
          </p:nvPr>
        </p:nvSpPr>
        <p:spPr>
          <a:xfrm>
            <a:off x="1024128" y="2286000"/>
            <a:ext cx="4429615" cy="3931920"/>
          </a:xfrm>
        </p:spPr>
        <p:txBody>
          <a:bodyPr vert="horz" lIns="45720" tIns="45720" rIns="45720" bIns="45720" rtlCol="0">
            <a:normAutofit/>
          </a:bodyPr>
          <a:lstStyle/>
          <a:p>
            <a:pPr>
              <a:lnSpc>
                <a:spcPct val="90000"/>
              </a:lnSpc>
            </a:pPr>
            <a:r>
              <a:rPr lang="en-US" dirty="0"/>
              <a:t>Thank you for your interest in partnering with Goodwill Ministries Africa.  We look forward to meeting you and serving together in Uganda. </a:t>
            </a:r>
          </a:p>
          <a:p>
            <a:pPr>
              <a:lnSpc>
                <a:spcPct val="90000"/>
              </a:lnSpc>
            </a:pPr>
            <a:endParaRPr lang="en-US" dirty="0"/>
          </a:p>
          <a:p>
            <a:pPr>
              <a:lnSpc>
                <a:spcPct val="90000"/>
              </a:lnSpc>
            </a:pPr>
            <a:r>
              <a:rPr lang="en-US" dirty="0"/>
              <a:t>Our ministry aims to bring glory to God via</a:t>
            </a:r>
          </a:p>
          <a:p>
            <a:pPr marL="342900" indent="-342900">
              <a:lnSpc>
                <a:spcPct val="90000"/>
              </a:lnSpc>
              <a:buAutoNum type="arabicParenR"/>
            </a:pPr>
            <a:r>
              <a:rPr lang="en-US" dirty="0"/>
              <a:t>Medical outreach</a:t>
            </a:r>
          </a:p>
          <a:p>
            <a:pPr marL="342900" indent="-342900">
              <a:lnSpc>
                <a:spcPct val="90000"/>
              </a:lnSpc>
              <a:buAutoNum type="arabicParenR"/>
            </a:pPr>
            <a:r>
              <a:rPr lang="en-US" dirty="0"/>
              <a:t>Children’s ministry </a:t>
            </a:r>
          </a:p>
          <a:p>
            <a:pPr marL="342900" indent="-342900">
              <a:lnSpc>
                <a:spcPct val="90000"/>
              </a:lnSpc>
              <a:buAutoNum type="arabicParenR"/>
            </a:pPr>
            <a:r>
              <a:rPr lang="en-US" dirty="0"/>
              <a:t>Pastoral training </a:t>
            </a:r>
          </a:p>
          <a:p>
            <a:pPr marL="342900" indent="-342900">
              <a:lnSpc>
                <a:spcPct val="90000"/>
              </a:lnSpc>
              <a:buAutoNum type="arabicParenR"/>
            </a:pPr>
            <a:r>
              <a:rPr lang="en-US" dirty="0"/>
              <a:t>Community development and empowerment </a:t>
            </a:r>
          </a:p>
          <a:p>
            <a:pPr>
              <a:lnSpc>
                <a:spcPct val="90000"/>
              </a:lnSpc>
            </a:pPr>
            <a:endParaRPr lang="en-US" dirty="0"/>
          </a:p>
          <a:p>
            <a:pPr>
              <a:lnSpc>
                <a:spcPct val="90000"/>
              </a:lnSpc>
            </a:pP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09348" y="640080"/>
            <a:ext cx="5229225" cy="5577840"/>
          </a:xfrm>
          <a:prstGeom prst="rect">
            <a:avLst/>
          </a:prstGeom>
        </p:spPr>
      </p:pic>
    </p:spTree>
    <p:extLst>
      <p:ext uri="{BB962C8B-B14F-4D97-AF65-F5344CB8AC3E}">
        <p14:creationId xmlns:p14="http://schemas.microsoft.com/office/powerpoint/2010/main" val="3382511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6">
            <a:extLst>
              <a:ext uri="{FF2B5EF4-FFF2-40B4-BE49-F238E27FC236}">
                <a16:creationId xmlns:a16="http://schemas.microsoft.com/office/drawing/2014/main" id="{904C0BC6-B04D-4459-B721-9C030C3927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A5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8">
            <a:extLst>
              <a:ext uri="{FF2B5EF4-FFF2-40B4-BE49-F238E27FC236}">
                <a16:creationId xmlns:a16="http://schemas.microsoft.com/office/drawing/2014/main" id="{CB2F024E-D853-479C-B5A9-08293A2D7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C7F8ADF3-3214-49BA-85C1-DCD2D626D318}"/>
              </a:ext>
            </a:extLst>
          </p:cNvPr>
          <p:cNvPicPr>
            <a:picLocks noChangeAspect="1"/>
          </p:cNvPicPr>
          <p:nvPr/>
        </p:nvPicPr>
        <p:blipFill>
          <a:blip r:embed="rId2"/>
          <a:stretch>
            <a:fillRect/>
          </a:stretch>
        </p:blipFill>
        <p:spPr>
          <a:xfrm>
            <a:off x="1143941" y="643467"/>
            <a:ext cx="9904118" cy="5571066"/>
          </a:xfrm>
          <a:prstGeom prst="rect">
            <a:avLst/>
          </a:prstGeom>
        </p:spPr>
      </p:pic>
    </p:spTree>
    <p:extLst>
      <p:ext uri="{BB962C8B-B14F-4D97-AF65-F5344CB8AC3E}">
        <p14:creationId xmlns:p14="http://schemas.microsoft.com/office/powerpoint/2010/main" val="1061880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3E1ECA2-449F-4E97-BD3B-2CAC05378A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B55B858F-1E70-4E6F-BE67-C90AA7EDA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0E4CF3-EC0E-4EE8-B730-063D1CAA713A}"/>
              </a:ext>
            </a:extLst>
          </p:cNvPr>
          <p:cNvSpPr>
            <a:spLocks noGrp="1"/>
          </p:cNvSpPr>
          <p:nvPr>
            <p:ph type="title"/>
          </p:nvPr>
        </p:nvSpPr>
        <p:spPr>
          <a:xfrm>
            <a:off x="1024129" y="585216"/>
            <a:ext cx="3779085" cy="1499616"/>
          </a:xfrm>
        </p:spPr>
        <p:txBody>
          <a:bodyPr vert="horz" lIns="91440" tIns="45720" rIns="91440" bIns="45720" rtlCol="0" anchor="ctr">
            <a:normAutofit/>
          </a:bodyPr>
          <a:lstStyle/>
          <a:p>
            <a:r>
              <a:rPr lang="en-US" sz="5000" dirty="0">
                <a:solidFill>
                  <a:schemeClr val="tx1"/>
                </a:solidFill>
              </a:rPr>
              <a:t>Medical Outreach</a:t>
            </a:r>
          </a:p>
        </p:txBody>
      </p:sp>
      <p:cxnSp>
        <p:nvCxnSpPr>
          <p:cNvPr id="15" name="Straight Connector 14">
            <a:extLst>
              <a:ext uri="{FF2B5EF4-FFF2-40B4-BE49-F238E27FC236}">
                <a16:creationId xmlns:a16="http://schemas.microsoft.com/office/drawing/2014/main" id="{1104BD89-6707-4892-B5BB-2329B76676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1CD0D407-E71A-4D2F-B18B-F6DE0DA7D9C1}"/>
              </a:ext>
            </a:extLst>
          </p:cNvPr>
          <p:cNvSpPr>
            <a:spLocks noGrp="1"/>
          </p:cNvSpPr>
          <p:nvPr>
            <p:ph type="body" sz="half" idx="2"/>
          </p:nvPr>
        </p:nvSpPr>
        <p:spPr>
          <a:xfrm>
            <a:off x="1024129" y="2308034"/>
            <a:ext cx="3791711" cy="3931920"/>
          </a:xfrm>
        </p:spPr>
        <p:txBody>
          <a:bodyPr vert="horz" lIns="45720" tIns="45720" rIns="45720" bIns="45720" rtlCol="0">
            <a:normAutofit/>
          </a:bodyPr>
          <a:lstStyle/>
          <a:p>
            <a:pPr>
              <a:lnSpc>
                <a:spcPct val="90000"/>
              </a:lnSpc>
            </a:pPr>
            <a:endParaRPr lang="en-US" dirty="0"/>
          </a:p>
          <a:p>
            <a:pPr>
              <a:lnSpc>
                <a:spcPct val="90000"/>
              </a:lnSpc>
            </a:pPr>
            <a:r>
              <a:rPr lang="en-US" i="1" dirty="0"/>
              <a:t>The Goodwill Medical Clinic is currently in development with a go-live goal for 2021. </a:t>
            </a:r>
          </a:p>
          <a:p>
            <a:pPr>
              <a:lnSpc>
                <a:spcPct val="90000"/>
              </a:lnSpc>
            </a:pPr>
            <a:endParaRPr lang="en-US" dirty="0"/>
          </a:p>
          <a:p>
            <a:pPr>
              <a:lnSpc>
                <a:spcPct val="90000"/>
              </a:lnSpc>
            </a:pPr>
            <a:r>
              <a:rPr lang="en-US" dirty="0"/>
              <a:t>The clinic will:</a:t>
            </a:r>
          </a:p>
          <a:p>
            <a:pPr marL="285750" indent="-285750">
              <a:lnSpc>
                <a:spcPct val="90000"/>
              </a:lnSpc>
              <a:buFont typeface="Wingdings" panose="05000000000000000000" pitchFamily="2" charset="2"/>
              <a:buChar char="q"/>
            </a:pPr>
            <a:r>
              <a:rPr lang="en-US" dirty="0"/>
              <a:t>Be staffed with a Registered Nurse</a:t>
            </a:r>
          </a:p>
          <a:p>
            <a:pPr marL="285750" indent="-285750">
              <a:lnSpc>
                <a:spcPct val="90000"/>
              </a:lnSpc>
              <a:buFont typeface="Wingdings" panose="05000000000000000000" pitchFamily="2" charset="2"/>
              <a:buChar char="q"/>
            </a:pPr>
            <a:r>
              <a:rPr lang="en-US" dirty="0"/>
              <a:t>Serve the children, teachers, and staff of Goodwill Ministries</a:t>
            </a:r>
          </a:p>
          <a:p>
            <a:pPr marL="285750" indent="-285750">
              <a:lnSpc>
                <a:spcPct val="90000"/>
              </a:lnSpc>
              <a:buFont typeface="Wingdings" panose="05000000000000000000" pitchFamily="2" charset="2"/>
              <a:buChar char="q"/>
            </a:pPr>
            <a:r>
              <a:rPr lang="en-US" dirty="0"/>
              <a:t>Serve the surrounding community</a:t>
            </a:r>
          </a:p>
          <a:p>
            <a:pPr marL="285750" indent="-285750">
              <a:lnSpc>
                <a:spcPct val="90000"/>
              </a:lnSpc>
              <a:buFont typeface="Wingdings" panose="05000000000000000000" pitchFamily="2" charset="2"/>
              <a:buChar char="q"/>
            </a:pPr>
            <a:endParaRPr lang="en-US" dirty="0"/>
          </a:p>
          <a:p>
            <a:pPr>
              <a:lnSpc>
                <a:spcPct val="90000"/>
              </a:lnSpc>
            </a:pPr>
            <a:r>
              <a:rPr lang="en-US" dirty="0"/>
              <a:t>The Goodwill Medical Clinic includes a triage/waiting area, exam room, pharmacy, lab, and two double occupancy patient rooms</a:t>
            </a:r>
          </a:p>
          <a:p>
            <a:pPr marL="285750" indent="-285750">
              <a:lnSpc>
                <a:spcPct val="90000"/>
              </a:lnSpc>
              <a:buFont typeface="Arial" panose="020B0604020202020204" pitchFamily="34" charset="0"/>
              <a:buChar char="•"/>
            </a:pPr>
            <a:endParaRPr lang="en-US" dirty="0"/>
          </a:p>
        </p:txBody>
      </p:sp>
      <p:pic>
        <p:nvPicPr>
          <p:cNvPr id="6" name="Content Placeholder 5" descr="A picture containing outdoor, grass, sky, building&#10;&#10;Description automatically generated">
            <a:extLst>
              <a:ext uri="{FF2B5EF4-FFF2-40B4-BE49-F238E27FC236}">
                <a16:creationId xmlns:a16="http://schemas.microsoft.com/office/drawing/2014/main" id="{9CD42527-E50D-43F0-99D2-C15455773BB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29" r="1959" b="3"/>
          <a:stretch/>
        </p:blipFill>
        <p:spPr>
          <a:xfrm>
            <a:off x="6096000" y="640080"/>
            <a:ext cx="5455921" cy="5577840"/>
          </a:xfrm>
          <a:prstGeom prst="rect">
            <a:avLst/>
          </a:prstGeom>
        </p:spPr>
      </p:pic>
    </p:spTree>
    <p:extLst>
      <p:ext uri="{BB962C8B-B14F-4D97-AF65-F5344CB8AC3E}">
        <p14:creationId xmlns:p14="http://schemas.microsoft.com/office/powerpoint/2010/main" val="2874115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A834348D-C609-4DDD-BC0E-8CCD47C1B28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16BA3B9B-A5EE-4E60-B809-932268261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AAF22E-4724-4BDF-9A3F-D384127B0424}"/>
              </a:ext>
            </a:extLst>
          </p:cNvPr>
          <p:cNvSpPr>
            <a:spLocks noGrp="1"/>
          </p:cNvSpPr>
          <p:nvPr>
            <p:ph type="title"/>
          </p:nvPr>
        </p:nvSpPr>
        <p:spPr>
          <a:xfrm>
            <a:off x="1024129" y="563183"/>
            <a:ext cx="3779085" cy="1499616"/>
          </a:xfrm>
        </p:spPr>
        <p:txBody>
          <a:bodyPr vert="horz" lIns="91440" tIns="45720" rIns="91440" bIns="45720" rtlCol="0" anchor="ctr">
            <a:normAutofit/>
          </a:bodyPr>
          <a:lstStyle/>
          <a:p>
            <a:r>
              <a:rPr lang="en-US" sz="5000">
                <a:solidFill>
                  <a:schemeClr val="tx1"/>
                </a:solidFill>
              </a:rPr>
              <a:t>Children’s ministry</a:t>
            </a:r>
          </a:p>
        </p:txBody>
      </p:sp>
      <p:cxnSp>
        <p:nvCxnSpPr>
          <p:cNvPr id="28" name="Straight Connector 27">
            <a:extLst>
              <a:ext uri="{FF2B5EF4-FFF2-40B4-BE49-F238E27FC236}">
                <a16:creationId xmlns:a16="http://schemas.microsoft.com/office/drawing/2014/main" id="{2F119B9D-EB57-4E21-A62E-D4EB28B107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D5BDF6A5-C9AD-4702-B9B7-FF6F28EED50F}"/>
              </a:ext>
            </a:extLst>
          </p:cNvPr>
          <p:cNvSpPr>
            <a:spLocks noGrp="1"/>
          </p:cNvSpPr>
          <p:nvPr>
            <p:ph type="body" sz="half" idx="2"/>
          </p:nvPr>
        </p:nvSpPr>
        <p:spPr>
          <a:xfrm>
            <a:off x="1024129" y="2286000"/>
            <a:ext cx="3791711" cy="3931920"/>
          </a:xfrm>
        </p:spPr>
        <p:txBody>
          <a:bodyPr vert="horz" lIns="45720" tIns="45720" rIns="45720" bIns="45720" rtlCol="0">
            <a:normAutofit fontScale="92500" lnSpcReduction="20000"/>
          </a:bodyPr>
          <a:lstStyle/>
          <a:p>
            <a:pPr>
              <a:lnSpc>
                <a:spcPct val="90000"/>
              </a:lnSpc>
            </a:pPr>
            <a:r>
              <a:rPr lang="en-US" sz="1500" dirty="0"/>
              <a:t>Goodwill Ministries Africa serves vulnerable and orphaned children. The number of children varies from 100-200 children at any given time.  The children's ministry serves by providing:</a:t>
            </a:r>
          </a:p>
          <a:p>
            <a:pPr marL="285750" indent="-285750">
              <a:lnSpc>
                <a:spcPct val="90000"/>
              </a:lnSpc>
              <a:buFont typeface="Wingdings" panose="05000000000000000000" pitchFamily="2" charset="2"/>
              <a:buChar char="§"/>
            </a:pPr>
            <a:r>
              <a:rPr lang="en-US" sz="1500" dirty="0"/>
              <a:t>Housing</a:t>
            </a:r>
          </a:p>
          <a:p>
            <a:pPr marL="285750" indent="-285750">
              <a:lnSpc>
                <a:spcPct val="90000"/>
              </a:lnSpc>
              <a:buFont typeface="Wingdings" panose="05000000000000000000" pitchFamily="2" charset="2"/>
              <a:buChar char="§"/>
            </a:pPr>
            <a:r>
              <a:rPr lang="en-US" sz="1500" dirty="0"/>
              <a:t>Education</a:t>
            </a:r>
          </a:p>
          <a:p>
            <a:pPr marL="285750" indent="-285750">
              <a:lnSpc>
                <a:spcPct val="90000"/>
              </a:lnSpc>
              <a:buFont typeface="Wingdings" panose="05000000000000000000" pitchFamily="2" charset="2"/>
              <a:buChar char="§"/>
            </a:pPr>
            <a:r>
              <a:rPr lang="en-US" sz="1500" dirty="0"/>
              <a:t>Meals</a:t>
            </a:r>
          </a:p>
          <a:p>
            <a:pPr marL="285750" indent="-285750">
              <a:lnSpc>
                <a:spcPct val="90000"/>
              </a:lnSpc>
              <a:buFont typeface="Wingdings" panose="05000000000000000000" pitchFamily="2" charset="2"/>
              <a:buChar char="§"/>
            </a:pPr>
            <a:r>
              <a:rPr lang="en-US" sz="1500" dirty="0"/>
              <a:t>Christian values</a:t>
            </a:r>
          </a:p>
          <a:p>
            <a:pPr marL="285750" indent="-285750">
              <a:lnSpc>
                <a:spcPct val="90000"/>
              </a:lnSpc>
              <a:buFont typeface="Wingdings" panose="05000000000000000000" pitchFamily="2" charset="2"/>
              <a:buChar char="q"/>
            </a:pPr>
            <a:endParaRPr lang="en-US" sz="1500" dirty="0"/>
          </a:p>
          <a:p>
            <a:pPr>
              <a:lnSpc>
                <a:spcPct val="90000"/>
              </a:lnSpc>
            </a:pPr>
            <a:r>
              <a:rPr lang="en-US" sz="1500" dirty="0"/>
              <a:t>Goodwill Ministries Africa aims to keep families connected when possible. Some children stay and board at the orphanage because they are truly orphaned. Others are considered vulnerable children because they still live in the community, with a family member,  but are at risk due to their current living or family situation. These children are welcomed for meals and schooling but return home instead of boarding at Goodwill.</a:t>
            </a:r>
          </a:p>
          <a:p>
            <a:pPr>
              <a:lnSpc>
                <a:spcPct val="90000"/>
              </a:lnSpc>
            </a:pPr>
            <a:endParaRPr lang="en-US" sz="1500" dirty="0"/>
          </a:p>
          <a:p>
            <a:pPr>
              <a:lnSpc>
                <a:spcPct val="90000"/>
              </a:lnSpc>
            </a:pPr>
            <a:r>
              <a:rPr lang="en-US" sz="1500" dirty="0"/>
              <a:t>*Sponsorship opportunities are available</a:t>
            </a:r>
          </a:p>
        </p:txBody>
      </p:sp>
      <p:pic>
        <p:nvPicPr>
          <p:cNvPr id="6" name="Content Placeholder 5">
            <a:extLst>
              <a:ext uri="{FF2B5EF4-FFF2-40B4-BE49-F238E27FC236}">
                <a16:creationId xmlns:a16="http://schemas.microsoft.com/office/drawing/2014/main" id="{28DAA31F-FEA3-4212-B94E-618F50721DC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0" y="1383030"/>
            <a:ext cx="5455921" cy="4091940"/>
          </a:xfrm>
          <a:prstGeom prst="rect">
            <a:avLst/>
          </a:prstGeom>
        </p:spPr>
      </p:pic>
    </p:spTree>
    <p:extLst>
      <p:ext uri="{BB962C8B-B14F-4D97-AF65-F5344CB8AC3E}">
        <p14:creationId xmlns:p14="http://schemas.microsoft.com/office/powerpoint/2010/main" val="1443521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6" name="Straight Connector 19">
            <a:extLst>
              <a:ext uri="{FF2B5EF4-FFF2-40B4-BE49-F238E27FC236}">
                <a16:creationId xmlns:a16="http://schemas.microsoft.com/office/drawing/2014/main" id="{A834348D-C609-4DDD-BC0E-8CCD47C1B28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7" name="Rectangle 21">
            <a:extLst>
              <a:ext uri="{FF2B5EF4-FFF2-40B4-BE49-F238E27FC236}">
                <a16:creationId xmlns:a16="http://schemas.microsoft.com/office/drawing/2014/main" id="{16BA3B9B-A5EE-4E60-B809-932268261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A5FFAE-861A-4744-8370-6A46CBB41CAA}"/>
              </a:ext>
            </a:extLst>
          </p:cNvPr>
          <p:cNvSpPr>
            <a:spLocks noGrp="1"/>
          </p:cNvSpPr>
          <p:nvPr>
            <p:ph type="title"/>
          </p:nvPr>
        </p:nvSpPr>
        <p:spPr>
          <a:xfrm>
            <a:off x="1024129" y="585216"/>
            <a:ext cx="3779085" cy="1499616"/>
          </a:xfrm>
        </p:spPr>
        <p:txBody>
          <a:bodyPr vert="horz" lIns="91440" tIns="45720" rIns="91440" bIns="45720" rtlCol="0" anchor="ctr">
            <a:normAutofit/>
          </a:bodyPr>
          <a:lstStyle/>
          <a:p>
            <a:r>
              <a:rPr lang="en-US" sz="5000" dirty="0">
                <a:solidFill>
                  <a:schemeClr val="tx1"/>
                </a:solidFill>
              </a:rPr>
              <a:t>Pastoral training</a:t>
            </a:r>
          </a:p>
        </p:txBody>
      </p:sp>
      <p:cxnSp>
        <p:nvCxnSpPr>
          <p:cNvPr id="28" name="Straight Connector 23">
            <a:extLst>
              <a:ext uri="{FF2B5EF4-FFF2-40B4-BE49-F238E27FC236}">
                <a16:creationId xmlns:a16="http://schemas.microsoft.com/office/drawing/2014/main" id="{2F119B9D-EB57-4E21-A62E-D4EB28B107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DDFB2EDC-7B4F-43FC-A389-3945085696CC}"/>
              </a:ext>
            </a:extLst>
          </p:cNvPr>
          <p:cNvSpPr>
            <a:spLocks noGrp="1"/>
          </p:cNvSpPr>
          <p:nvPr>
            <p:ph type="body" sz="half" idx="2"/>
          </p:nvPr>
        </p:nvSpPr>
        <p:spPr>
          <a:xfrm>
            <a:off x="859317" y="2286000"/>
            <a:ext cx="4131324" cy="3931920"/>
          </a:xfrm>
        </p:spPr>
        <p:txBody>
          <a:bodyPr vert="horz" lIns="45720" tIns="45720" rIns="45720" bIns="45720" rtlCol="0">
            <a:normAutofit/>
          </a:bodyPr>
          <a:lstStyle/>
          <a:p>
            <a:pPr>
              <a:lnSpc>
                <a:spcPct val="90000"/>
              </a:lnSpc>
            </a:pPr>
            <a:r>
              <a:rPr lang="en-US" dirty="0"/>
              <a:t>Pastoral training at Goodwill Ministries Africa is a high calling and a top priority. We believe communities can be transformed through relationship with God. It is our mission to train leaders, within the community, to formally pastor and lead churches in their own communities. </a:t>
            </a:r>
          </a:p>
          <a:p>
            <a:pPr>
              <a:lnSpc>
                <a:spcPct val="90000"/>
              </a:lnSpc>
            </a:pPr>
            <a:endParaRPr lang="en-US" dirty="0"/>
          </a:p>
          <a:p>
            <a:pPr>
              <a:lnSpc>
                <a:spcPct val="90000"/>
              </a:lnSpc>
            </a:pPr>
            <a:r>
              <a:rPr lang="en-US" dirty="0"/>
              <a:t>This ministry trains leaders by providing:</a:t>
            </a:r>
          </a:p>
          <a:p>
            <a:pPr marL="285750" indent="-285750">
              <a:lnSpc>
                <a:spcPct val="90000"/>
              </a:lnSpc>
              <a:buFont typeface="Wingdings" panose="05000000000000000000" pitchFamily="2" charset="2"/>
              <a:buChar char="q"/>
            </a:pPr>
            <a:r>
              <a:rPr lang="en-US" dirty="0"/>
              <a:t>Onsite theological training</a:t>
            </a:r>
          </a:p>
          <a:p>
            <a:pPr marL="285750" indent="-285750">
              <a:lnSpc>
                <a:spcPct val="90000"/>
              </a:lnSpc>
              <a:buFont typeface="Wingdings" panose="05000000000000000000" pitchFamily="2" charset="2"/>
              <a:buChar char="q"/>
            </a:pPr>
            <a:r>
              <a:rPr lang="en-US" dirty="0"/>
              <a:t>Resources to further their education and/or obtain certification/licensing/degree</a:t>
            </a:r>
          </a:p>
          <a:p>
            <a:pPr marL="285750" indent="-285750">
              <a:lnSpc>
                <a:spcPct val="90000"/>
              </a:lnSpc>
              <a:buFont typeface="Wingdings" panose="05000000000000000000" pitchFamily="2" charset="2"/>
              <a:buChar char="q"/>
            </a:pPr>
            <a:r>
              <a:rPr lang="en-US" dirty="0"/>
              <a:t>Counseling and mentorship</a:t>
            </a:r>
          </a:p>
          <a:p>
            <a:pPr marL="285750" indent="-285750">
              <a:lnSpc>
                <a:spcPct val="90000"/>
              </a:lnSpc>
              <a:buFont typeface="Wingdings" panose="05000000000000000000" pitchFamily="2" charset="2"/>
              <a:buChar char="q"/>
            </a:pPr>
            <a:endParaRPr lang="en-US" dirty="0"/>
          </a:p>
          <a:p>
            <a:pPr>
              <a:lnSpc>
                <a:spcPct val="90000"/>
              </a:lnSpc>
            </a:pPr>
            <a:r>
              <a:rPr lang="en-US" dirty="0"/>
              <a:t>*Sponsorship opportunities are available</a:t>
            </a:r>
          </a:p>
        </p:txBody>
      </p:sp>
      <p:pic>
        <p:nvPicPr>
          <p:cNvPr id="10" name="Content Placeholder 9">
            <a:extLst>
              <a:ext uri="{FF2B5EF4-FFF2-40B4-BE49-F238E27FC236}">
                <a16:creationId xmlns:a16="http://schemas.microsoft.com/office/drawing/2014/main" id="{04B0B2D5-CF76-463E-943C-5204D6F8E78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0" y="1383030"/>
            <a:ext cx="5455921" cy="4091940"/>
          </a:xfrm>
          <a:prstGeom prst="rect">
            <a:avLst/>
          </a:prstGeom>
        </p:spPr>
      </p:pic>
    </p:spTree>
    <p:extLst>
      <p:ext uri="{BB962C8B-B14F-4D97-AF65-F5344CB8AC3E}">
        <p14:creationId xmlns:p14="http://schemas.microsoft.com/office/powerpoint/2010/main" val="2102945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3E1ECA2-449F-4E97-BD3B-2CAC05378A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B55B858F-1E70-4E6F-BE67-C90AA7EDA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2FA0DD-72CE-4C60-B0D2-CB42265EC504}"/>
              </a:ext>
            </a:extLst>
          </p:cNvPr>
          <p:cNvSpPr>
            <a:spLocks noGrp="1"/>
          </p:cNvSpPr>
          <p:nvPr>
            <p:ph type="title"/>
          </p:nvPr>
        </p:nvSpPr>
        <p:spPr>
          <a:xfrm>
            <a:off x="1024129" y="585216"/>
            <a:ext cx="3779085" cy="1499616"/>
          </a:xfrm>
        </p:spPr>
        <p:txBody>
          <a:bodyPr vert="horz" lIns="91440" tIns="45720" rIns="91440" bIns="45720" rtlCol="0" anchor="ctr">
            <a:normAutofit/>
          </a:bodyPr>
          <a:lstStyle/>
          <a:p>
            <a:r>
              <a:rPr lang="en-US" sz="5000" dirty="0">
                <a:solidFill>
                  <a:schemeClr val="tx1"/>
                </a:solidFill>
              </a:rPr>
              <a:t>Community empowerment</a:t>
            </a:r>
          </a:p>
        </p:txBody>
      </p:sp>
      <p:cxnSp>
        <p:nvCxnSpPr>
          <p:cNvPr id="15" name="Straight Connector 14">
            <a:extLst>
              <a:ext uri="{FF2B5EF4-FFF2-40B4-BE49-F238E27FC236}">
                <a16:creationId xmlns:a16="http://schemas.microsoft.com/office/drawing/2014/main" id="{1104BD89-6707-4892-B5BB-2329B76676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C613870B-2A40-4C13-B81E-31BC3BFFDA44}"/>
              </a:ext>
            </a:extLst>
          </p:cNvPr>
          <p:cNvSpPr>
            <a:spLocks noGrp="1"/>
          </p:cNvSpPr>
          <p:nvPr>
            <p:ph type="body" sz="half" idx="2"/>
          </p:nvPr>
        </p:nvSpPr>
        <p:spPr>
          <a:xfrm>
            <a:off x="859316" y="2286000"/>
            <a:ext cx="4373695" cy="4368188"/>
          </a:xfrm>
        </p:spPr>
        <p:txBody>
          <a:bodyPr vert="horz" lIns="45720" tIns="45720" rIns="45720" bIns="45720" rtlCol="0">
            <a:normAutofit fontScale="92500" lnSpcReduction="20000"/>
          </a:bodyPr>
          <a:lstStyle/>
          <a:p>
            <a:pPr>
              <a:lnSpc>
                <a:spcPct val="90000"/>
              </a:lnSpc>
            </a:pPr>
            <a:r>
              <a:rPr lang="en-US" dirty="0"/>
              <a:t>Goodwill Ministries Africa believes that sustainable change and a brighter future relies on an empowered community. Development, not just relief, is needed.  Empowered communities are engaged and participating in their community goals. We aim to walk life together, lift each other up when the burden is heavy, and support each other until each person can stand on their own. </a:t>
            </a:r>
          </a:p>
          <a:p>
            <a:pPr>
              <a:lnSpc>
                <a:spcPct val="90000"/>
              </a:lnSpc>
            </a:pPr>
            <a:endParaRPr lang="en-US" dirty="0"/>
          </a:p>
          <a:p>
            <a:pPr>
              <a:lnSpc>
                <a:spcPct val="90000"/>
              </a:lnSpc>
            </a:pPr>
            <a:r>
              <a:rPr lang="en-US" dirty="0"/>
              <a:t>Several community empowerment projects have been started within this ministry but need ongoing support:</a:t>
            </a:r>
          </a:p>
          <a:p>
            <a:pPr marL="285750" indent="-285750">
              <a:lnSpc>
                <a:spcPct val="90000"/>
              </a:lnSpc>
              <a:buFont typeface="Arial" panose="020B0604020202020204" pitchFamily="34" charset="0"/>
              <a:buChar char="•"/>
            </a:pPr>
            <a:r>
              <a:rPr lang="en-US" dirty="0"/>
              <a:t>Tailoring</a:t>
            </a:r>
          </a:p>
          <a:p>
            <a:pPr marL="285750" indent="-285750">
              <a:lnSpc>
                <a:spcPct val="90000"/>
              </a:lnSpc>
              <a:buFont typeface="Arial" panose="020B0604020202020204" pitchFamily="34" charset="0"/>
              <a:buChar char="•"/>
            </a:pPr>
            <a:r>
              <a:rPr lang="en-US" dirty="0"/>
              <a:t>Farming/Agriculture</a:t>
            </a:r>
          </a:p>
          <a:p>
            <a:pPr marL="285750" indent="-285750">
              <a:lnSpc>
                <a:spcPct val="90000"/>
              </a:lnSpc>
              <a:buFont typeface="Arial" panose="020B0604020202020204" pitchFamily="34" charset="0"/>
              <a:buChar char="•"/>
            </a:pPr>
            <a:r>
              <a:rPr lang="en-US" dirty="0"/>
              <a:t>Hair Dressing</a:t>
            </a:r>
          </a:p>
          <a:p>
            <a:pPr marL="285750" indent="-285750">
              <a:lnSpc>
                <a:spcPct val="90000"/>
              </a:lnSpc>
              <a:buFont typeface="Arial" panose="020B0604020202020204" pitchFamily="34" charset="0"/>
              <a:buChar char="•"/>
            </a:pPr>
            <a:r>
              <a:rPr lang="en-US" dirty="0"/>
              <a:t>Carpentry</a:t>
            </a:r>
          </a:p>
          <a:p>
            <a:pPr marL="285750" indent="-285750">
              <a:lnSpc>
                <a:spcPct val="90000"/>
              </a:lnSpc>
              <a:buFont typeface="Arial" panose="020B0604020202020204" pitchFamily="34" charset="0"/>
              <a:buChar char="•"/>
            </a:pPr>
            <a:r>
              <a:rPr lang="en-US" dirty="0"/>
              <a:t>Safari</a:t>
            </a:r>
          </a:p>
          <a:p>
            <a:pPr marL="285750" indent="-285750">
              <a:lnSpc>
                <a:spcPct val="90000"/>
              </a:lnSpc>
              <a:buFont typeface="Arial" panose="020B0604020202020204" pitchFamily="34" charset="0"/>
              <a:buChar char="•"/>
            </a:pPr>
            <a:r>
              <a:rPr lang="en-US" dirty="0"/>
              <a:t>Family Restoration and Unification</a:t>
            </a:r>
          </a:p>
          <a:p>
            <a:pPr marL="285750" indent="-285750">
              <a:lnSpc>
                <a:spcPct val="90000"/>
              </a:lnSpc>
              <a:buFont typeface="Arial" panose="020B0604020202020204" pitchFamily="34" charset="0"/>
              <a:buChar char="•"/>
            </a:pPr>
            <a:endParaRPr lang="en-US" dirty="0"/>
          </a:p>
          <a:p>
            <a:pPr>
              <a:lnSpc>
                <a:spcPct val="90000"/>
              </a:lnSpc>
            </a:pPr>
            <a:r>
              <a:rPr lang="en-US" dirty="0"/>
              <a:t>*All teams visiting Goodwill Ministries Africa will participate in a Community Empowerment Project</a:t>
            </a:r>
          </a:p>
        </p:txBody>
      </p:sp>
      <p:pic>
        <p:nvPicPr>
          <p:cNvPr id="6" name="Content Placeholder 5">
            <a:extLst>
              <a:ext uri="{FF2B5EF4-FFF2-40B4-BE49-F238E27FC236}">
                <a16:creationId xmlns:a16="http://schemas.microsoft.com/office/drawing/2014/main" id="{F661BDDC-BF7B-47F8-A9D2-888BBC423CE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6132" r="20508"/>
          <a:stretch/>
        </p:blipFill>
        <p:spPr>
          <a:xfrm>
            <a:off x="6096000" y="640080"/>
            <a:ext cx="5455921" cy="5577840"/>
          </a:xfrm>
          <a:prstGeom prst="rect">
            <a:avLst/>
          </a:prstGeom>
        </p:spPr>
      </p:pic>
    </p:spTree>
    <p:extLst>
      <p:ext uri="{BB962C8B-B14F-4D97-AF65-F5344CB8AC3E}">
        <p14:creationId xmlns:p14="http://schemas.microsoft.com/office/powerpoint/2010/main" val="413316675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B4028482-F53A-4442-AB14-9B7A43F44F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TotalTime>
  <Words>2124</Words>
  <Application>Microsoft Office PowerPoint</Application>
  <PresentationFormat>Widescreen</PresentationFormat>
  <Paragraphs>226</Paragraphs>
  <Slides>23</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Tw Cen MT</vt:lpstr>
      <vt:lpstr>Tw Cen MT Condensed</vt:lpstr>
      <vt:lpstr>Wingdings</vt:lpstr>
      <vt:lpstr>Wingdings 3</vt:lpstr>
      <vt:lpstr>Integral</vt:lpstr>
      <vt:lpstr>Goodwill ministries africa goodwillministriesafrica.org</vt:lpstr>
      <vt:lpstr>Edward Mbuyi -  president of Goodwill Ministries africa</vt:lpstr>
      <vt:lpstr>Mission Statement</vt:lpstr>
      <vt:lpstr>Greetings from Uganda!</vt:lpstr>
      <vt:lpstr>PowerPoint Presentation</vt:lpstr>
      <vt:lpstr>Medical Outreach</vt:lpstr>
      <vt:lpstr>Children’s ministry</vt:lpstr>
      <vt:lpstr>Pastoral training</vt:lpstr>
      <vt:lpstr>Community empowerment</vt:lpstr>
      <vt:lpstr>Farming/ Agriculture</vt:lpstr>
      <vt:lpstr>How will you partner with our ministry?</vt:lpstr>
      <vt:lpstr>Let’s start planning</vt:lpstr>
      <vt:lpstr>Needed vaccinations/ Medications</vt:lpstr>
      <vt:lpstr>Airfare </vt:lpstr>
      <vt:lpstr>Passport &amp; visa</vt:lpstr>
      <vt:lpstr>Travel insurance</vt:lpstr>
      <vt:lpstr>Lodging and transportation </vt:lpstr>
      <vt:lpstr>Goodwill Ministries africa guesthouse and cottages</vt:lpstr>
      <vt:lpstr>Goodwill Ministries guesthouse and cottages</vt:lpstr>
      <vt:lpstr>Food/dining/Hydration</vt:lpstr>
      <vt:lpstr>Other expenses to consider</vt:lpstr>
      <vt:lpstr>In-country host contact info</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Goodwill ministries africa goodwillministriesafrica.org</dc:title>
  <dc:creator>Mica Fensler</dc:creator>
  <cp:lastModifiedBy>Karlye Whaley</cp:lastModifiedBy>
  <cp:revision>3</cp:revision>
  <dcterms:created xsi:type="dcterms:W3CDTF">2021-06-09T11:49:27Z</dcterms:created>
  <dcterms:modified xsi:type="dcterms:W3CDTF">2021-07-19T17:10:22Z</dcterms:modified>
</cp:coreProperties>
</file>